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comments/modernComment_29C_9E6C4BD3.xml" ContentType="application/vnd.ms-powerpoint.comment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485" r:id="rId3"/>
    <p:sldId id="267" r:id="rId4"/>
    <p:sldId id="442" r:id="rId5"/>
    <p:sldId id="257" r:id="rId6"/>
    <p:sldId id="258" r:id="rId7"/>
    <p:sldId id="264" r:id="rId8"/>
    <p:sldId id="259" r:id="rId9"/>
    <p:sldId id="431" r:id="rId10"/>
    <p:sldId id="368" r:id="rId11"/>
    <p:sldId id="436" r:id="rId12"/>
    <p:sldId id="437" r:id="rId13"/>
    <p:sldId id="268" r:id="rId14"/>
    <p:sldId id="668" r:id="rId15"/>
    <p:sldId id="260" r:id="rId16"/>
    <p:sldId id="441" r:id="rId17"/>
    <p:sldId id="269" r:id="rId18"/>
    <p:sldId id="438" r:id="rId19"/>
    <p:sldId id="486" r:id="rId20"/>
    <p:sldId id="439" r:id="rId21"/>
    <p:sldId id="265" r:id="rId22"/>
    <p:sldId id="266" r:id="rId23"/>
    <p:sldId id="263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3DF2FC-3C32-E732-CB80-2B4DFF7EA4F9}" name="Thomaz Fireman" initials="TF" userId="Thomaz Firema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EF02E0-E973-E546-8486-38FA04DAD335}" v="65" dt="2026-04-28T01:40:01.6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75"/>
    <p:restoredTop sz="77357"/>
  </p:normalViewPr>
  <p:slideViewPr>
    <p:cSldViewPr snapToGrid="0" snapToObjects="1">
      <p:cViewPr varScale="1">
        <p:scale>
          <a:sx n="133" d="100"/>
          <a:sy n="133" d="100"/>
        </p:scale>
        <p:origin x="736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z Araujo" userId="c2620e14-ccf9-4863-97bb-14fe7ae85e39" providerId="ADAL" clId="{A191C190-4A48-501A-9A2E-9F83E6FA64BD}"/>
    <pc:docChg chg="undo custSel addSld delSld modSld sldOrd">
      <pc:chgData name="Luiz Araujo" userId="c2620e14-ccf9-4863-97bb-14fe7ae85e39" providerId="ADAL" clId="{A191C190-4A48-501A-9A2E-9F83E6FA64BD}" dt="2026-04-28T01:54:18.473" v="907" actId="34476"/>
      <pc:docMkLst>
        <pc:docMk/>
      </pc:docMkLst>
      <pc:sldChg chg="modSp add mod setBg">
        <pc:chgData name="Luiz Araujo" userId="c2620e14-ccf9-4863-97bb-14fe7ae85e39" providerId="ADAL" clId="{A191C190-4A48-501A-9A2E-9F83E6FA64BD}" dt="2026-04-28T01:39:21.645" v="900"/>
        <pc:sldMkLst>
          <pc:docMk/>
          <pc:sldMk cId="0" sldId="256"/>
        </pc:sldMkLst>
        <pc:spChg chg="mod">
          <ac:chgData name="Luiz Araujo" userId="c2620e14-ccf9-4863-97bb-14fe7ae85e39" providerId="ADAL" clId="{A191C190-4A48-501A-9A2E-9F83E6FA64BD}" dt="2026-04-28T01:39:18.239" v="899" actId="21"/>
          <ac:spMkLst>
            <pc:docMk/>
            <pc:sldMk cId="0" sldId="256"/>
            <ac:spMk id="2" creationId="{00000000-0000-0000-0000-000000000000}"/>
          </ac:spMkLst>
        </pc:spChg>
        <pc:spChg chg="mod">
          <ac:chgData name="Luiz Araujo" userId="c2620e14-ccf9-4863-97bb-14fe7ae85e39" providerId="ADAL" clId="{A191C190-4A48-501A-9A2E-9F83E6FA64BD}" dt="2026-04-28T01:39:21.645" v="900"/>
          <ac:spMkLst>
            <pc:docMk/>
            <pc:sldMk cId="0" sldId="256"/>
            <ac:spMk id="6" creationId="{00000000-0000-0000-0000-000000000000}"/>
          </ac:spMkLst>
        </pc:spChg>
        <pc:spChg chg="mod">
          <ac:chgData name="Luiz Araujo" userId="c2620e14-ccf9-4863-97bb-14fe7ae85e39" providerId="ADAL" clId="{A191C190-4A48-501A-9A2E-9F83E6FA64BD}" dt="2026-04-22T17:20:14.427" v="299" actId="20577"/>
          <ac:spMkLst>
            <pc:docMk/>
            <pc:sldMk cId="0" sldId="256"/>
            <ac:spMk id="7" creationId="{00000000-0000-0000-0000-000000000000}"/>
          </ac:spMkLst>
        </pc:spChg>
      </pc:sldChg>
      <pc:sldChg chg="ord">
        <pc:chgData name="Luiz Araujo" userId="c2620e14-ccf9-4863-97bb-14fe7ae85e39" providerId="ADAL" clId="{A191C190-4A48-501A-9A2E-9F83E6FA64BD}" dt="2026-04-28T01:53:09.254" v="905" actId="20578"/>
        <pc:sldMkLst>
          <pc:docMk/>
          <pc:sldMk cId="0" sldId="257"/>
        </pc:sldMkLst>
      </pc:sldChg>
      <pc:sldChg chg="modSp mod ord">
        <pc:chgData name="Luiz Araujo" userId="c2620e14-ccf9-4863-97bb-14fe7ae85e39" providerId="ADAL" clId="{A191C190-4A48-501A-9A2E-9F83E6FA64BD}" dt="2026-04-28T01:52:33.161" v="903" actId="20578"/>
        <pc:sldMkLst>
          <pc:docMk/>
          <pc:sldMk cId="0" sldId="259"/>
        </pc:sldMkLst>
        <pc:spChg chg="mod">
          <ac:chgData name="Luiz Araujo" userId="c2620e14-ccf9-4863-97bb-14fe7ae85e39" providerId="ADAL" clId="{A191C190-4A48-501A-9A2E-9F83E6FA64BD}" dt="2026-04-22T18:26:21.701" v="888" actId="1076"/>
          <ac:spMkLst>
            <pc:docMk/>
            <pc:sldMk cId="0" sldId="259"/>
            <ac:spMk id="36" creationId="{FDABE690-9AA1-512A-89E2-204262AEC2A1}"/>
          </ac:spMkLst>
        </pc:spChg>
        <pc:spChg chg="mod">
          <ac:chgData name="Luiz Araujo" userId="c2620e14-ccf9-4863-97bb-14fe7ae85e39" providerId="ADAL" clId="{A191C190-4A48-501A-9A2E-9F83E6FA64BD}" dt="2026-04-22T18:25:16.569" v="874" actId="1076"/>
          <ac:spMkLst>
            <pc:docMk/>
            <pc:sldMk cId="0" sldId="259"/>
            <ac:spMk id="44" creationId="{108859DA-D21D-74BC-07E7-B40B489F57DE}"/>
          </ac:spMkLst>
        </pc:spChg>
        <pc:cxnChg chg="mod">
          <ac:chgData name="Luiz Araujo" userId="c2620e14-ccf9-4863-97bb-14fe7ae85e39" providerId="ADAL" clId="{A191C190-4A48-501A-9A2E-9F83E6FA64BD}" dt="2026-04-22T18:26:14.636" v="887" actId="14100"/>
          <ac:cxnSpMkLst>
            <pc:docMk/>
            <pc:sldMk cId="0" sldId="259"/>
            <ac:cxnSpMk id="38" creationId="{49CC649F-A044-2E9C-2CA2-344D3D2E5750}"/>
          </ac:cxnSpMkLst>
        </pc:cxnChg>
        <pc:cxnChg chg="mod">
          <ac:chgData name="Luiz Araujo" userId="c2620e14-ccf9-4863-97bb-14fe7ae85e39" providerId="ADAL" clId="{A191C190-4A48-501A-9A2E-9F83E6FA64BD}" dt="2026-04-22T18:27:44.701" v="889" actId="14100"/>
          <ac:cxnSpMkLst>
            <pc:docMk/>
            <pc:sldMk cId="0" sldId="259"/>
            <ac:cxnSpMk id="45" creationId="{7EF7DC64-4DAC-7564-D512-A2E05BFAA471}"/>
          </ac:cxnSpMkLst>
        </pc:cxnChg>
      </pc:sldChg>
      <pc:sldChg chg="addSp delSp modSp del mod">
        <pc:chgData name="Luiz Araujo" userId="c2620e14-ccf9-4863-97bb-14fe7ae85e39" providerId="ADAL" clId="{A191C190-4A48-501A-9A2E-9F83E6FA64BD}" dt="2026-04-28T01:52:43.622" v="904" actId="2696"/>
        <pc:sldMkLst>
          <pc:docMk/>
          <pc:sldMk cId="0" sldId="261"/>
        </pc:sldMkLst>
      </pc:sldChg>
      <pc:sldChg chg="addSp delSp modSp mod">
        <pc:chgData name="Luiz Araujo" userId="c2620e14-ccf9-4863-97bb-14fe7ae85e39" providerId="ADAL" clId="{A191C190-4A48-501A-9A2E-9F83E6FA64BD}" dt="2026-04-22T19:01:51.429" v="891" actId="26606"/>
        <pc:sldMkLst>
          <pc:docMk/>
          <pc:sldMk cId="1615224009" sldId="264"/>
        </pc:sldMkLst>
        <pc:spChg chg="mod">
          <ac:chgData name="Luiz Araujo" userId="c2620e14-ccf9-4863-97bb-14fe7ae85e39" providerId="ADAL" clId="{A191C190-4A48-501A-9A2E-9F83E6FA64BD}" dt="2026-04-22T19:01:51.429" v="891" actId="26606"/>
          <ac:spMkLst>
            <pc:docMk/>
            <pc:sldMk cId="1615224009" sldId="264"/>
            <ac:spMk id="2" creationId="{845B04AC-7D6C-8949-4CA2-53125D50F203}"/>
          </ac:spMkLst>
        </pc:spChg>
        <pc:spChg chg="add">
          <ac:chgData name="Luiz Araujo" userId="c2620e14-ccf9-4863-97bb-14fe7ae85e39" providerId="ADAL" clId="{A191C190-4A48-501A-9A2E-9F83E6FA64BD}" dt="2026-04-22T19:01:51.429" v="891" actId="26606"/>
          <ac:spMkLst>
            <pc:docMk/>
            <pc:sldMk cId="1615224009" sldId="264"/>
            <ac:spMk id="33" creationId="{A8384FB5-9ADC-4DDC-881B-597D56F5B15D}"/>
          </ac:spMkLst>
        </pc:spChg>
        <pc:spChg chg="add">
          <ac:chgData name="Luiz Araujo" userId="c2620e14-ccf9-4863-97bb-14fe7ae85e39" providerId="ADAL" clId="{A191C190-4A48-501A-9A2E-9F83E6FA64BD}" dt="2026-04-22T19:01:51.429" v="891" actId="26606"/>
          <ac:spMkLst>
            <pc:docMk/>
            <pc:sldMk cId="1615224009" sldId="264"/>
            <ac:spMk id="35" creationId="{1199E1B1-A8C0-4FE8-A5A8-1CB41D69F857}"/>
          </ac:spMkLst>
        </pc:spChg>
        <pc:spChg chg="add">
          <ac:chgData name="Luiz Araujo" userId="c2620e14-ccf9-4863-97bb-14fe7ae85e39" providerId="ADAL" clId="{A191C190-4A48-501A-9A2E-9F83E6FA64BD}" dt="2026-04-22T19:01:51.429" v="891" actId="26606"/>
          <ac:spMkLst>
            <pc:docMk/>
            <pc:sldMk cId="1615224009" sldId="264"/>
            <ac:spMk id="37" creationId="{84A8DE83-DE75-4B41-9DB4-A7EC0B0DEC0B}"/>
          </ac:spMkLst>
        </pc:spChg>
        <pc:spChg chg="add">
          <ac:chgData name="Luiz Araujo" userId="c2620e14-ccf9-4863-97bb-14fe7ae85e39" providerId="ADAL" clId="{A191C190-4A48-501A-9A2E-9F83E6FA64BD}" dt="2026-04-22T19:01:51.429" v="891" actId="26606"/>
          <ac:spMkLst>
            <pc:docMk/>
            <pc:sldMk cId="1615224009" sldId="264"/>
            <ac:spMk id="39" creationId="{A7009A0A-BEF5-4EAC-AF15-E4F9F002E239}"/>
          </ac:spMkLst>
        </pc:spChg>
        <pc:graphicFrameChg chg="mod">
          <ac:chgData name="Luiz Araujo" userId="c2620e14-ccf9-4863-97bb-14fe7ae85e39" providerId="ADAL" clId="{A191C190-4A48-501A-9A2E-9F83E6FA64BD}" dt="2026-04-22T19:01:51.429" v="891" actId="26606"/>
          <ac:graphicFrameMkLst>
            <pc:docMk/>
            <pc:sldMk cId="1615224009" sldId="264"/>
            <ac:graphicFrameMk id="6" creationId="{9F3642B0-51A4-E4BB-94B8-EF33EA1FE5D3}"/>
          </ac:graphicFrameMkLst>
        </pc:graphicFrameChg>
      </pc:sldChg>
      <pc:sldChg chg="addSp delSp modSp mod ord modShow">
        <pc:chgData name="Luiz Araujo" userId="c2620e14-ccf9-4863-97bb-14fe7ae85e39" providerId="ADAL" clId="{A191C190-4A48-501A-9A2E-9F83E6FA64BD}" dt="2026-04-28T01:54:18.473" v="907" actId="34476"/>
        <pc:sldMkLst>
          <pc:docMk/>
          <pc:sldMk cId="3105402850" sldId="267"/>
        </pc:sldMkLst>
        <pc:spChg chg="mod">
          <ac:chgData name="Luiz Araujo" userId="c2620e14-ccf9-4863-97bb-14fe7ae85e39" providerId="ADAL" clId="{A191C190-4A48-501A-9A2E-9F83E6FA64BD}" dt="2026-04-22T19:01:39.558" v="890" actId="26606"/>
          <ac:spMkLst>
            <pc:docMk/>
            <pc:sldMk cId="3105402850" sldId="267"/>
            <ac:spMk id="2" creationId="{A90904DC-3C46-AE63-4C10-D842BA0E2AF8}"/>
          </ac:spMkLst>
        </pc:spChg>
        <pc:spChg chg="add">
          <ac:chgData name="Luiz Araujo" userId="c2620e14-ccf9-4863-97bb-14fe7ae85e39" providerId="ADAL" clId="{A191C190-4A48-501A-9A2E-9F83E6FA64BD}" dt="2026-04-22T19:01:39.558" v="890" actId="26606"/>
          <ac:spMkLst>
            <pc:docMk/>
            <pc:sldMk cId="3105402850" sldId="267"/>
            <ac:spMk id="31" creationId="{A8384FB5-9ADC-4DDC-881B-597D56F5B15D}"/>
          </ac:spMkLst>
        </pc:spChg>
        <pc:spChg chg="add">
          <ac:chgData name="Luiz Araujo" userId="c2620e14-ccf9-4863-97bb-14fe7ae85e39" providerId="ADAL" clId="{A191C190-4A48-501A-9A2E-9F83E6FA64BD}" dt="2026-04-22T19:01:39.558" v="890" actId="26606"/>
          <ac:spMkLst>
            <pc:docMk/>
            <pc:sldMk cId="3105402850" sldId="267"/>
            <ac:spMk id="33" creationId="{1199E1B1-A8C0-4FE8-A5A8-1CB41D69F857}"/>
          </ac:spMkLst>
        </pc:spChg>
        <pc:spChg chg="add">
          <ac:chgData name="Luiz Araujo" userId="c2620e14-ccf9-4863-97bb-14fe7ae85e39" providerId="ADAL" clId="{A191C190-4A48-501A-9A2E-9F83E6FA64BD}" dt="2026-04-22T19:01:39.558" v="890" actId="26606"/>
          <ac:spMkLst>
            <pc:docMk/>
            <pc:sldMk cId="3105402850" sldId="267"/>
            <ac:spMk id="35" creationId="{84A8DE83-DE75-4B41-9DB4-A7EC0B0DEC0B}"/>
          </ac:spMkLst>
        </pc:spChg>
        <pc:spChg chg="add">
          <ac:chgData name="Luiz Araujo" userId="c2620e14-ccf9-4863-97bb-14fe7ae85e39" providerId="ADAL" clId="{A191C190-4A48-501A-9A2E-9F83E6FA64BD}" dt="2026-04-22T19:01:39.558" v="890" actId="26606"/>
          <ac:spMkLst>
            <pc:docMk/>
            <pc:sldMk cId="3105402850" sldId="267"/>
            <ac:spMk id="37" creationId="{A7009A0A-BEF5-4EAC-AF15-E4F9F002E239}"/>
          </ac:spMkLst>
        </pc:spChg>
        <pc:graphicFrameChg chg="mod">
          <ac:chgData name="Luiz Araujo" userId="c2620e14-ccf9-4863-97bb-14fe7ae85e39" providerId="ADAL" clId="{A191C190-4A48-501A-9A2E-9F83E6FA64BD}" dt="2026-04-22T19:01:39.558" v="890" actId="26606"/>
          <ac:graphicFrameMkLst>
            <pc:docMk/>
            <pc:sldMk cId="3105402850" sldId="267"/>
            <ac:graphicFrameMk id="7" creationId="{CB7396A7-B5AB-451E-94F5-15381B9438E4}"/>
          </ac:graphicFrameMkLst>
        </pc:graphicFrameChg>
      </pc:sldChg>
      <pc:sldChg chg="addSp delSp modSp mod ord">
        <pc:chgData name="Luiz Araujo" userId="c2620e14-ccf9-4863-97bb-14fe7ae85e39" providerId="ADAL" clId="{A191C190-4A48-501A-9A2E-9F83E6FA64BD}" dt="2026-04-28T01:52:33.161" v="903" actId="20578"/>
        <pc:sldMkLst>
          <pc:docMk/>
          <pc:sldMk cId="2648877011" sldId="268"/>
        </pc:sldMkLst>
        <pc:spChg chg="mod">
          <ac:chgData name="Luiz Araujo" userId="c2620e14-ccf9-4863-97bb-14fe7ae85e39" providerId="ADAL" clId="{A191C190-4A48-501A-9A2E-9F83E6FA64BD}" dt="2026-04-22T17:54:35.914" v="760" actId="1076"/>
          <ac:spMkLst>
            <pc:docMk/>
            <pc:sldMk cId="2648877011" sldId="268"/>
            <ac:spMk id="2" creationId="{C43509DC-66AA-6A02-3282-504608D37BE3}"/>
          </ac:spMkLst>
        </pc:spChg>
        <pc:spChg chg="mod">
          <ac:chgData name="Luiz Araujo" userId="c2620e14-ccf9-4863-97bb-14fe7ae85e39" providerId="ADAL" clId="{A191C190-4A48-501A-9A2E-9F83E6FA64BD}" dt="2026-04-22T17:46:25.327" v="673" actId="1076"/>
          <ac:spMkLst>
            <pc:docMk/>
            <pc:sldMk cId="2648877011" sldId="268"/>
            <ac:spMk id="70" creationId="{9B087869-3569-D565-6DAB-9C9A79C2D978}"/>
          </ac:spMkLst>
        </pc:spChg>
        <pc:spChg chg="mod">
          <ac:chgData name="Luiz Araujo" userId="c2620e14-ccf9-4863-97bb-14fe7ae85e39" providerId="ADAL" clId="{A191C190-4A48-501A-9A2E-9F83E6FA64BD}" dt="2026-04-22T17:55:51.725" v="776" actId="1076"/>
          <ac:spMkLst>
            <pc:docMk/>
            <pc:sldMk cId="2648877011" sldId="268"/>
            <ac:spMk id="71" creationId="{230D3C3E-739B-5ED7-74CB-B6058C8AF12D}"/>
          </ac:spMkLst>
        </pc:spChg>
        <pc:spChg chg="mod">
          <ac:chgData name="Luiz Araujo" userId="c2620e14-ccf9-4863-97bb-14fe7ae85e39" providerId="ADAL" clId="{A191C190-4A48-501A-9A2E-9F83E6FA64BD}" dt="2026-04-22T17:55:56.570" v="777" actId="1076"/>
          <ac:spMkLst>
            <pc:docMk/>
            <pc:sldMk cId="2648877011" sldId="268"/>
            <ac:spMk id="72" creationId="{832051C8-F64B-7831-7E17-301C076D27A3}"/>
          </ac:spMkLst>
        </pc:spChg>
        <pc:spChg chg="mod">
          <ac:chgData name="Luiz Araujo" userId="c2620e14-ccf9-4863-97bb-14fe7ae85e39" providerId="ADAL" clId="{A191C190-4A48-501A-9A2E-9F83E6FA64BD}" dt="2026-04-22T17:45:28.795" v="672" actId="1076"/>
          <ac:spMkLst>
            <pc:docMk/>
            <pc:sldMk cId="2648877011" sldId="268"/>
            <ac:spMk id="73" creationId="{14BCDDF9-2EF1-BA29-2E65-7DC6C09714B3}"/>
          </ac:spMkLst>
        </pc:spChg>
        <pc:spChg chg="mod">
          <ac:chgData name="Luiz Araujo" userId="c2620e14-ccf9-4863-97bb-14fe7ae85e39" providerId="ADAL" clId="{A191C190-4A48-501A-9A2E-9F83E6FA64BD}" dt="2026-04-22T17:45:21.257" v="670" actId="1038"/>
          <ac:spMkLst>
            <pc:docMk/>
            <pc:sldMk cId="2648877011" sldId="268"/>
            <ac:spMk id="74" creationId="{90C9825B-755E-A3C8-8258-FFA8A6A9F68D}"/>
          </ac:spMkLst>
        </pc:spChg>
        <pc:graphicFrameChg chg="mod">
          <ac:chgData name="Luiz Araujo" userId="c2620e14-ccf9-4863-97bb-14fe7ae85e39" providerId="ADAL" clId="{A191C190-4A48-501A-9A2E-9F83E6FA64BD}" dt="2026-04-22T17:54:49.641" v="767" actId="1037"/>
          <ac:graphicFrameMkLst>
            <pc:docMk/>
            <pc:sldMk cId="2648877011" sldId="268"/>
            <ac:graphicFrameMk id="8" creationId="{277C3222-4A7E-3F76-2A2E-E9007E93D897}"/>
          </ac:graphicFrameMkLst>
        </pc:graphicFrameChg>
        <pc:cxnChg chg="add mod">
          <ac:chgData name="Luiz Araujo" userId="c2620e14-ccf9-4863-97bb-14fe7ae85e39" providerId="ADAL" clId="{A191C190-4A48-501A-9A2E-9F83E6FA64BD}" dt="2026-04-22T17:53:11.828" v="740" actId="1076"/>
          <ac:cxnSpMkLst>
            <pc:docMk/>
            <pc:sldMk cId="2648877011" sldId="268"/>
            <ac:cxnSpMk id="6" creationId="{5CB2FF8E-B72E-9E97-F26D-6DFABDAB73A3}"/>
          </ac:cxnSpMkLst>
        </pc:cxnChg>
        <pc:cxnChg chg="mod">
          <ac:chgData name="Luiz Araujo" userId="c2620e14-ccf9-4863-97bb-14fe7ae85e39" providerId="ADAL" clId="{A191C190-4A48-501A-9A2E-9F83E6FA64BD}" dt="2026-04-22T17:55:19.136" v="775" actId="1038"/>
          <ac:cxnSpMkLst>
            <pc:docMk/>
            <pc:sldMk cId="2648877011" sldId="268"/>
            <ac:cxnSpMk id="60" creationId="{A64FAFB1-8B7F-4006-3605-24CD4ADD17D5}"/>
          </ac:cxnSpMkLst>
        </pc:cxnChg>
        <pc:cxnChg chg="mod">
          <ac:chgData name="Luiz Araujo" userId="c2620e14-ccf9-4863-97bb-14fe7ae85e39" providerId="ADAL" clId="{A191C190-4A48-501A-9A2E-9F83E6FA64BD}" dt="2026-04-22T17:55:19.136" v="775" actId="1038"/>
          <ac:cxnSpMkLst>
            <pc:docMk/>
            <pc:sldMk cId="2648877011" sldId="268"/>
            <ac:cxnSpMk id="61" creationId="{59E8FDD8-5C1A-9B56-14AD-BA5A835394B9}"/>
          </ac:cxnSpMkLst>
        </pc:cxnChg>
        <pc:cxnChg chg="mod">
          <ac:chgData name="Luiz Araujo" userId="c2620e14-ccf9-4863-97bb-14fe7ae85e39" providerId="ADAL" clId="{A191C190-4A48-501A-9A2E-9F83E6FA64BD}" dt="2026-04-22T17:56:17.586" v="784" actId="1038"/>
          <ac:cxnSpMkLst>
            <pc:docMk/>
            <pc:sldMk cId="2648877011" sldId="268"/>
            <ac:cxnSpMk id="62" creationId="{5827C6C5-B3C8-3A66-1CAA-3ACC0B299F91}"/>
          </ac:cxnSpMkLst>
        </pc:cxnChg>
        <pc:cxnChg chg="mod">
          <ac:chgData name="Luiz Araujo" userId="c2620e14-ccf9-4863-97bb-14fe7ae85e39" providerId="ADAL" clId="{A191C190-4A48-501A-9A2E-9F83E6FA64BD}" dt="2026-04-22T17:56:17.586" v="784" actId="1038"/>
          <ac:cxnSpMkLst>
            <pc:docMk/>
            <pc:sldMk cId="2648877011" sldId="268"/>
            <ac:cxnSpMk id="63" creationId="{1E159C42-544A-1493-74DF-80E91A9F8FE2}"/>
          </ac:cxnSpMkLst>
        </pc:cxnChg>
        <pc:cxnChg chg="mod">
          <ac:chgData name="Luiz Araujo" userId="c2620e14-ccf9-4863-97bb-14fe7ae85e39" providerId="ADAL" clId="{A191C190-4A48-501A-9A2E-9F83E6FA64BD}" dt="2026-04-22T17:53:03.198" v="738" actId="1076"/>
          <ac:cxnSpMkLst>
            <pc:docMk/>
            <pc:sldMk cId="2648877011" sldId="268"/>
            <ac:cxnSpMk id="64" creationId="{341B3F94-0225-30B9-C8CB-C341FD298FEA}"/>
          </ac:cxnSpMkLst>
        </pc:cxnChg>
        <pc:cxnChg chg="mod">
          <ac:chgData name="Luiz Araujo" userId="c2620e14-ccf9-4863-97bb-14fe7ae85e39" providerId="ADAL" clId="{A191C190-4A48-501A-9A2E-9F83E6FA64BD}" dt="2026-04-22T17:52:57.348" v="737" actId="1076"/>
          <ac:cxnSpMkLst>
            <pc:docMk/>
            <pc:sldMk cId="2648877011" sldId="268"/>
            <ac:cxnSpMk id="65" creationId="{44B71710-E27E-78FA-0EA4-B8FC18E7AA6F}"/>
          </ac:cxnSpMkLst>
        </pc:cxnChg>
        <pc:cxnChg chg="mod">
          <ac:chgData name="Luiz Araujo" userId="c2620e14-ccf9-4863-97bb-14fe7ae85e39" providerId="ADAL" clId="{A191C190-4A48-501A-9A2E-9F83E6FA64BD}" dt="2026-04-22T17:52:30.170" v="734" actId="1076"/>
          <ac:cxnSpMkLst>
            <pc:docMk/>
            <pc:sldMk cId="2648877011" sldId="268"/>
            <ac:cxnSpMk id="66" creationId="{65A4BD09-C7BC-5CF9-69A1-AF49713DC78C}"/>
          </ac:cxnSpMkLst>
        </pc:cxnChg>
        <pc:cxnChg chg="mod">
          <ac:chgData name="Luiz Araujo" userId="c2620e14-ccf9-4863-97bb-14fe7ae85e39" providerId="ADAL" clId="{A191C190-4A48-501A-9A2E-9F83E6FA64BD}" dt="2026-04-22T17:52:11.081" v="733" actId="1076"/>
          <ac:cxnSpMkLst>
            <pc:docMk/>
            <pc:sldMk cId="2648877011" sldId="268"/>
            <ac:cxnSpMk id="67" creationId="{B11ED8C8-AE10-C924-5DCF-212692631EB8}"/>
          </ac:cxnSpMkLst>
        </pc:cxnChg>
        <pc:cxnChg chg="mod">
          <ac:chgData name="Luiz Araujo" userId="c2620e14-ccf9-4863-97bb-14fe7ae85e39" providerId="ADAL" clId="{A191C190-4A48-501A-9A2E-9F83E6FA64BD}" dt="2026-04-22T17:51:46.770" v="730" actId="1076"/>
          <ac:cxnSpMkLst>
            <pc:docMk/>
            <pc:sldMk cId="2648877011" sldId="268"/>
            <ac:cxnSpMk id="68" creationId="{7F8D220A-AE22-4E60-E3C0-8EB9CCBA8547}"/>
          </ac:cxnSpMkLst>
        </pc:cxnChg>
        <pc:cxnChg chg="mod">
          <ac:chgData name="Luiz Araujo" userId="c2620e14-ccf9-4863-97bb-14fe7ae85e39" providerId="ADAL" clId="{A191C190-4A48-501A-9A2E-9F83E6FA64BD}" dt="2026-04-22T17:51:59.258" v="732" actId="1037"/>
          <ac:cxnSpMkLst>
            <pc:docMk/>
            <pc:sldMk cId="2648877011" sldId="268"/>
            <ac:cxnSpMk id="69" creationId="{D67C339C-A642-CD75-C0BB-AAED8C182AAC}"/>
          </ac:cxnSpMkLst>
        </pc:cxnChg>
        <pc:cxnChg chg="mod">
          <ac:chgData name="Luiz Araujo" userId="c2620e14-ccf9-4863-97bb-14fe7ae85e39" providerId="ADAL" clId="{A191C190-4A48-501A-9A2E-9F83E6FA64BD}" dt="2026-04-22T17:56:17.586" v="784" actId="1038"/>
          <ac:cxnSpMkLst>
            <pc:docMk/>
            <pc:sldMk cId="2648877011" sldId="268"/>
            <ac:cxnSpMk id="75" creationId="{481111B7-89DB-4B45-5A99-7E1F0C2D1BD7}"/>
          </ac:cxnSpMkLst>
        </pc:cxnChg>
        <pc:cxnChg chg="mod">
          <ac:chgData name="Luiz Araujo" userId="c2620e14-ccf9-4863-97bb-14fe7ae85e39" providerId="ADAL" clId="{A191C190-4A48-501A-9A2E-9F83E6FA64BD}" dt="2026-04-22T17:52:43.185" v="736" actId="14100"/>
          <ac:cxnSpMkLst>
            <pc:docMk/>
            <pc:sldMk cId="2648877011" sldId="268"/>
            <ac:cxnSpMk id="77" creationId="{1FABDE9B-BF9E-5D4D-DC28-35134F074121}"/>
          </ac:cxnSpMkLst>
        </pc:cxnChg>
        <pc:cxnChg chg="mod">
          <ac:chgData name="Luiz Araujo" userId="c2620e14-ccf9-4863-97bb-14fe7ae85e39" providerId="ADAL" clId="{A191C190-4A48-501A-9A2E-9F83E6FA64BD}" dt="2026-04-22T17:42:16.225" v="507" actId="1037"/>
          <ac:cxnSpMkLst>
            <pc:docMk/>
            <pc:sldMk cId="2648877011" sldId="268"/>
            <ac:cxnSpMk id="78" creationId="{67388667-7CE9-1FAB-3732-986A0F61C268}"/>
          </ac:cxnSpMkLst>
        </pc:cxnChg>
        <pc:cxnChg chg="mod">
          <ac:chgData name="Luiz Araujo" userId="c2620e14-ccf9-4863-97bb-14fe7ae85e39" providerId="ADAL" clId="{A191C190-4A48-501A-9A2E-9F83E6FA64BD}" dt="2026-04-22T17:55:19.136" v="775" actId="1038"/>
          <ac:cxnSpMkLst>
            <pc:docMk/>
            <pc:sldMk cId="2648877011" sldId="268"/>
            <ac:cxnSpMk id="79" creationId="{1B7DD9BC-8474-7896-E88D-9C2FDF452BB0}"/>
          </ac:cxnSpMkLst>
        </pc:cxnChg>
      </pc:sldChg>
      <pc:sldChg chg="mod modShow">
        <pc:chgData name="Luiz Araujo" userId="c2620e14-ccf9-4863-97bb-14fe7ae85e39" providerId="ADAL" clId="{A191C190-4A48-501A-9A2E-9F83E6FA64BD}" dt="2026-04-22T19:03:31.861" v="893" actId="729"/>
        <pc:sldMkLst>
          <pc:docMk/>
          <pc:sldMk cId="462060849" sldId="269"/>
        </pc:sldMkLst>
      </pc:sldChg>
      <pc:sldChg chg="addSp delSp modSp mod ord">
        <pc:chgData name="Luiz Araujo" userId="c2620e14-ccf9-4863-97bb-14fe7ae85e39" providerId="ADAL" clId="{A191C190-4A48-501A-9A2E-9F83E6FA64BD}" dt="2026-04-28T01:52:33.161" v="903" actId="20578"/>
        <pc:sldMkLst>
          <pc:docMk/>
          <pc:sldMk cId="3774928007" sldId="368"/>
        </pc:sldMkLst>
        <pc:spChg chg="add">
          <ac:chgData name="Luiz Araujo" userId="c2620e14-ccf9-4863-97bb-14fe7ae85e39" providerId="ADAL" clId="{A191C190-4A48-501A-9A2E-9F83E6FA64BD}" dt="2026-04-22T18:21:50.834" v="821" actId="26606"/>
          <ac:spMkLst>
            <pc:docMk/>
            <pc:sldMk cId="3774928007" sldId="368"/>
            <ac:spMk id="1041" creationId="{5F879AC3-D4CE-493C-ADC7-06205677F4F8}"/>
          </ac:spMkLst>
        </pc:spChg>
        <pc:spChg chg="add">
          <ac:chgData name="Luiz Araujo" userId="c2620e14-ccf9-4863-97bb-14fe7ae85e39" providerId="ADAL" clId="{A191C190-4A48-501A-9A2E-9F83E6FA64BD}" dt="2026-04-22T18:21:50.834" v="821" actId="26606"/>
          <ac:spMkLst>
            <pc:docMk/>
            <pc:sldMk cId="3774928007" sldId="368"/>
            <ac:spMk id="1043" creationId="{736F0DFD-0954-464F-BF12-DD2E6F6E0380}"/>
          </ac:spMkLst>
        </pc:spChg>
        <pc:picChg chg="mod">
          <ac:chgData name="Luiz Araujo" userId="c2620e14-ccf9-4863-97bb-14fe7ae85e39" providerId="ADAL" clId="{A191C190-4A48-501A-9A2E-9F83E6FA64BD}" dt="2026-04-22T18:21:50.834" v="821" actId="26606"/>
          <ac:picMkLst>
            <pc:docMk/>
            <pc:sldMk cId="3774928007" sldId="368"/>
            <ac:picMk id="1026" creationId="{E4325E02-ED72-4B78-ADFD-92D304AC6946}"/>
          </ac:picMkLst>
        </pc:picChg>
      </pc:sldChg>
      <pc:sldChg chg="addSp delSp modSp mod ord">
        <pc:chgData name="Luiz Araujo" userId="c2620e14-ccf9-4863-97bb-14fe7ae85e39" providerId="ADAL" clId="{A191C190-4A48-501A-9A2E-9F83E6FA64BD}" dt="2026-04-28T01:52:33.161" v="903" actId="20578"/>
        <pc:sldMkLst>
          <pc:docMk/>
          <pc:sldMk cId="3033802002" sldId="431"/>
        </pc:sldMkLst>
        <pc:spChg chg="mod ord">
          <ac:chgData name="Luiz Araujo" userId="c2620e14-ccf9-4863-97bb-14fe7ae85e39" providerId="ADAL" clId="{A191C190-4A48-501A-9A2E-9F83E6FA64BD}" dt="2026-04-22T18:23:21.219" v="864" actId="20577"/>
          <ac:spMkLst>
            <pc:docMk/>
            <pc:sldMk cId="3033802002" sldId="431"/>
            <ac:spMk id="2" creationId="{00000000-0000-0000-0000-000000000000}"/>
          </ac:spMkLst>
        </pc:spChg>
        <pc:spChg chg="add">
          <ac:chgData name="Luiz Araujo" userId="c2620e14-ccf9-4863-97bb-14fe7ae85e39" providerId="ADAL" clId="{A191C190-4A48-501A-9A2E-9F83E6FA64BD}" dt="2026-04-22T18:22:03.382" v="824" actId="26606"/>
          <ac:spMkLst>
            <pc:docMk/>
            <pc:sldMk cId="3033802002" sldId="431"/>
            <ac:spMk id="35" creationId="{D009D6D5-DAC2-4A8B-A17A-E206B9012D09}"/>
          </ac:spMkLst>
        </pc:spChg>
        <pc:picChg chg="mod">
          <ac:chgData name="Luiz Araujo" userId="c2620e14-ccf9-4863-97bb-14fe7ae85e39" providerId="ADAL" clId="{A191C190-4A48-501A-9A2E-9F83E6FA64BD}" dt="2026-04-22T18:22:03.382" v="824" actId="26606"/>
          <ac:picMkLst>
            <pc:docMk/>
            <pc:sldMk cId="3033802002" sldId="431"/>
            <ac:picMk id="4" creationId="{00000000-0000-0000-0000-000000000000}"/>
          </ac:picMkLst>
        </pc:picChg>
      </pc:sldChg>
      <pc:sldChg chg="ord">
        <pc:chgData name="Luiz Araujo" userId="c2620e14-ccf9-4863-97bb-14fe7ae85e39" providerId="ADAL" clId="{A191C190-4A48-501A-9A2E-9F83E6FA64BD}" dt="2026-04-28T01:52:33.161" v="903" actId="20578"/>
        <pc:sldMkLst>
          <pc:docMk/>
          <pc:sldMk cId="2310941474" sldId="436"/>
        </pc:sldMkLst>
      </pc:sldChg>
      <pc:sldChg chg="ord">
        <pc:chgData name="Luiz Araujo" userId="c2620e14-ccf9-4863-97bb-14fe7ae85e39" providerId="ADAL" clId="{A191C190-4A48-501A-9A2E-9F83E6FA64BD}" dt="2026-04-28T01:52:33.161" v="903" actId="20578"/>
        <pc:sldMkLst>
          <pc:docMk/>
          <pc:sldMk cId="2576572224" sldId="437"/>
        </pc:sldMkLst>
      </pc:sldChg>
      <pc:sldChg chg="mod modShow">
        <pc:chgData name="Luiz Araujo" userId="c2620e14-ccf9-4863-97bb-14fe7ae85e39" providerId="ADAL" clId="{A191C190-4A48-501A-9A2E-9F83E6FA64BD}" dt="2026-04-22T19:03:36.127" v="894" actId="729"/>
        <pc:sldMkLst>
          <pc:docMk/>
          <pc:sldMk cId="3352304078" sldId="438"/>
        </pc:sldMkLst>
      </pc:sldChg>
      <pc:sldChg chg="mod modShow">
        <pc:chgData name="Luiz Araujo" userId="c2620e14-ccf9-4863-97bb-14fe7ae85e39" providerId="ADAL" clId="{A191C190-4A48-501A-9A2E-9F83E6FA64BD}" dt="2026-04-22T19:03:45.344" v="895" actId="729"/>
        <pc:sldMkLst>
          <pc:docMk/>
          <pc:sldMk cId="665062460" sldId="441"/>
        </pc:sldMkLst>
      </pc:sldChg>
      <pc:sldChg chg="mod modShow">
        <pc:chgData name="Luiz Araujo" userId="c2620e14-ccf9-4863-97bb-14fe7ae85e39" providerId="ADAL" clId="{A191C190-4A48-501A-9A2E-9F83E6FA64BD}" dt="2026-04-28T01:51:34.301" v="902" actId="729"/>
        <pc:sldMkLst>
          <pc:docMk/>
          <pc:sldMk cId="3807862085" sldId="485"/>
        </pc:sldMkLst>
      </pc:sldChg>
      <pc:sldChg chg="addSp delSp modSp add mod ord setBg">
        <pc:chgData name="Luiz Araujo" userId="c2620e14-ccf9-4863-97bb-14fe7ae85e39" providerId="ADAL" clId="{A191C190-4A48-501A-9A2E-9F83E6FA64BD}" dt="2026-04-28T01:52:33.161" v="903" actId="20578"/>
        <pc:sldMkLst>
          <pc:docMk/>
          <pc:sldMk cId="2657897427" sldId="668"/>
        </pc:sldMkLst>
        <pc:spChg chg="mod">
          <ac:chgData name="Luiz Araujo" userId="c2620e14-ccf9-4863-97bb-14fe7ae85e39" providerId="ADAL" clId="{A191C190-4A48-501A-9A2E-9F83E6FA64BD}" dt="2026-04-22T18:17:57.399" v="809" actId="26606"/>
          <ac:spMkLst>
            <pc:docMk/>
            <pc:sldMk cId="2657897427" sldId="668"/>
            <ac:spMk id="2" creationId="{89BA3951-85DC-EC12-8FA7-DD63ECE69B70}"/>
          </ac:spMkLst>
        </pc:spChg>
        <pc:spChg chg="add mod">
          <ac:chgData name="Luiz Araujo" userId="c2620e14-ccf9-4863-97bb-14fe7ae85e39" providerId="ADAL" clId="{A191C190-4A48-501A-9A2E-9F83E6FA64BD}" dt="2026-04-22T18:19:25.752" v="819" actId="1076"/>
          <ac:spMkLst>
            <pc:docMk/>
            <pc:sldMk cId="2657897427" sldId="668"/>
            <ac:spMk id="7" creationId="{2C954D09-6FA0-47A4-9C6C-B97D7CB8439C}"/>
          </ac:spMkLst>
        </pc:spChg>
        <pc:spChg chg="add">
          <ac:chgData name="Luiz Araujo" userId="c2620e14-ccf9-4863-97bb-14fe7ae85e39" providerId="ADAL" clId="{A191C190-4A48-501A-9A2E-9F83E6FA64BD}" dt="2026-04-22T18:17:57.399" v="809" actId="26606"/>
          <ac:spMkLst>
            <pc:docMk/>
            <pc:sldMk cId="2657897427" sldId="668"/>
            <ac:spMk id="23" creationId="{5F879AC3-D4CE-493C-ADC7-06205677F4F8}"/>
          </ac:spMkLst>
        </pc:spChg>
        <pc:spChg chg="add">
          <ac:chgData name="Luiz Araujo" userId="c2620e14-ccf9-4863-97bb-14fe7ae85e39" providerId="ADAL" clId="{A191C190-4A48-501A-9A2E-9F83E6FA64BD}" dt="2026-04-22T18:17:57.399" v="809" actId="26606"/>
          <ac:spMkLst>
            <pc:docMk/>
            <pc:sldMk cId="2657897427" sldId="668"/>
            <ac:spMk id="25" creationId="{736F0DFD-0954-464F-BF12-DD2E6F6E0380}"/>
          </ac:spMkLst>
        </pc:spChg>
        <pc:graphicFrameChg chg="add mod">
          <ac:chgData name="Luiz Araujo" userId="c2620e14-ccf9-4863-97bb-14fe7ae85e39" providerId="ADAL" clId="{A191C190-4A48-501A-9A2E-9F83E6FA64BD}" dt="2026-04-22T18:18:13.048" v="811"/>
          <ac:graphicFrameMkLst>
            <pc:docMk/>
            <pc:sldMk cId="2657897427" sldId="668"/>
            <ac:graphicFrameMk id="3" creationId="{DD604149-A645-4B20-BF30-4FF97D0CFFB5}"/>
          </ac:graphicFrameMkLst>
        </pc:graphicFrameChg>
        <pc:cxnChg chg="add mod">
          <ac:chgData name="Luiz Araujo" userId="c2620e14-ccf9-4863-97bb-14fe7ae85e39" providerId="ADAL" clId="{A191C190-4A48-501A-9A2E-9F83E6FA64BD}" dt="2026-04-22T18:19:18.108" v="818" actId="1076"/>
          <ac:cxnSpMkLst>
            <pc:docMk/>
            <pc:sldMk cId="2657897427" sldId="668"/>
            <ac:cxnSpMk id="8" creationId="{9DB51D41-E50B-4802-8FBF-105335563E64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finacap-my.sharepoint.com/personal/luizfernando_finacap_com_br/Documents/Luiz%20Fernando/dow-jones-crash-1929-bear-market.xls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luizfcaraujofo\Downloads\risk%20budget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finacap-my.sharepoint.com/personal/luizfernando_finacap_com_br/Documents/Luiz%20Fernando/dow-jones-crash-1929-bear-market.xls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finacap-my.sharepoint.com/personal/luizfernando_finacap_com_br/Documents/Luiz%20Fernando/dow-jones-crash-1929-bear-market.xls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https://finacap.sharepoint.com/sites/Pesquisa/Documentos%20Compartilhados/PESQUISA/Apresenta&#231;&#245;es/_Ppt%20Institucional.xlsx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luizfcaraujofo\Downloads\economatica-7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finacap-my.sharepoint.com/personal/luizfernando_finacap_com_br/Documents/Luiz%20Fernando/dow-jones-crash-1929-bear-market.xls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\luizfcaraujofo\Downloads\economatica-15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finacap-my.sharepoint.com/personal/luizfernando_finacap_com_br/Documents/Luiz%20Fernando/dow-jones-crash-1929-bear-market.xls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CDI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Sheet1!$A$183:$A$243</c:f>
              <c:strCache>
                <c:ptCount val="61"/>
                <c:pt idx="0">
                  <c:v>Jan-20</c:v>
                </c:pt>
                <c:pt idx="1">
                  <c:v>Fev-2020</c:v>
                </c:pt>
                <c:pt idx="2">
                  <c:v>Mar-20</c:v>
                </c:pt>
                <c:pt idx="3">
                  <c:v>Abr-2020</c:v>
                </c:pt>
                <c:pt idx="4">
                  <c:v>Mai-2020</c:v>
                </c:pt>
                <c:pt idx="5">
                  <c:v>Jun-20</c:v>
                </c:pt>
                <c:pt idx="6">
                  <c:v>Jul-20</c:v>
                </c:pt>
                <c:pt idx="7">
                  <c:v>Ago-2020</c:v>
                </c:pt>
                <c:pt idx="8">
                  <c:v>Set-2020</c:v>
                </c:pt>
                <c:pt idx="9">
                  <c:v>Out-2020</c:v>
                </c:pt>
                <c:pt idx="10">
                  <c:v>Nov-20</c:v>
                </c:pt>
                <c:pt idx="11">
                  <c:v>Dez-2020</c:v>
                </c:pt>
                <c:pt idx="12">
                  <c:v>Jan-21</c:v>
                </c:pt>
                <c:pt idx="13">
                  <c:v>Fev-2021</c:v>
                </c:pt>
                <c:pt idx="14">
                  <c:v>Mar-21</c:v>
                </c:pt>
                <c:pt idx="15">
                  <c:v>Abr-2021</c:v>
                </c:pt>
                <c:pt idx="16">
                  <c:v>Mai-2021</c:v>
                </c:pt>
                <c:pt idx="17">
                  <c:v>Jun-21</c:v>
                </c:pt>
                <c:pt idx="18">
                  <c:v>Jul-21</c:v>
                </c:pt>
                <c:pt idx="19">
                  <c:v>Ago-2021</c:v>
                </c:pt>
                <c:pt idx="20">
                  <c:v>Set-2021</c:v>
                </c:pt>
                <c:pt idx="21">
                  <c:v>Out-2021</c:v>
                </c:pt>
                <c:pt idx="22">
                  <c:v>Nov-21</c:v>
                </c:pt>
                <c:pt idx="23">
                  <c:v>Dez-2021</c:v>
                </c:pt>
                <c:pt idx="24">
                  <c:v>Jan-22</c:v>
                </c:pt>
                <c:pt idx="25">
                  <c:v>Fev-2022</c:v>
                </c:pt>
                <c:pt idx="26">
                  <c:v>Mar-22</c:v>
                </c:pt>
                <c:pt idx="27">
                  <c:v>Abr-2022</c:v>
                </c:pt>
                <c:pt idx="28">
                  <c:v>Mai-2022</c:v>
                </c:pt>
                <c:pt idx="29">
                  <c:v>Jun-22</c:v>
                </c:pt>
                <c:pt idx="30">
                  <c:v>Jul-22</c:v>
                </c:pt>
                <c:pt idx="31">
                  <c:v>Ago-2022</c:v>
                </c:pt>
                <c:pt idx="32">
                  <c:v>Set-2022</c:v>
                </c:pt>
                <c:pt idx="33">
                  <c:v>Out-2022</c:v>
                </c:pt>
                <c:pt idx="34">
                  <c:v>Nov-22</c:v>
                </c:pt>
                <c:pt idx="35">
                  <c:v>Dez-2022</c:v>
                </c:pt>
                <c:pt idx="36">
                  <c:v>Jan-23</c:v>
                </c:pt>
                <c:pt idx="37">
                  <c:v>Fev-2023</c:v>
                </c:pt>
                <c:pt idx="38">
                  <c:v>Mar-23</c:v>
                </c:pt>
                <c:pt idx="39">
                  <c:v>Abr-2023</c:v>
                </c:pt>
                <c:pt idx="40">
                  <c:v>Mai-2023</c:v>
                </c:pt>
                <c:pt idx="41">
                  <c:v>Jun-23</c:v>
                </c:pt>
                <c:pt idx="42">
                  <c:v>Jul-23</c:v>
                </c:pt>
                <c:pt idx="43">
                  <c:v>Ago-2023</c:v>
                </c:pt>
                <c:pt idx="44">
                  <c:v>Set-2023</c:v>
                </c:pt>
                <c:pt idx="45">
                  <c:v>Out-2023</c:v>
                </c:pt>
                <c:pt idx="46">
                  <c:v>Nov-23</c:v>
                </c:pt>
                <c:pt idx="47">
                  <c:v>Dez-2023</c:v>
                </c:pt>
                <c:pt idx="48">
                  <c:v>Jan-24</c:v>
                </c:pt>
                <c:pt idx="49">
                  <c:v>Fev-2024</c:v>
                </c:pt>
                <c:pt idx="50">
                  <c:v>Mar-24</c:v>
                </c:pt>
                <c:pt idx="51">
                  <c:v>Abr-2024</c:v>
                </c:pt>
                <c:pt idx="52">
                  <c:v>Mai-2024</c:v>
                </c:pt>
                <c:pt idx="53">
                  <c:v>Jun-24</c:v>
                </c:pt>
                <c:pt idx="54">
                  <c:v>Jul-24</c:v>
                </c:pt>
                <c:pt idx="55">
                  <c:v>Ago-2024</c:v>
                </c:pt>
                <c:pt idx="56">
                  <c:v>Set-2024</c:v>
                </c:pt>
                <c:pt idx="57">
                  <c:v>Out-2024</c:v>
                </c:pt>
                <c:pt idx="58">
                  <c:v>Nov-24</c:v>
                </c:pt>
                <c:pt idx="59">
                  <c:v>Dez-2024</c:v>
                </c:pt>
                <c:pt idx="60">
                  <c:v>Jan-25</c:v>
                </c:pt>
              </c:strCache>
            </c:strRef>
          </c:cat>
          <c:val>
            <c:numRef>
              <c:f>Sheet1!$B$183:$B$243</c:f>
              <c:numCache>
                <c:formatCode>General</c:formatCode>
                <c:ptCount val="61"/>
                <c:pt idx="0">
                  <c:v>5.78</c:v>
                </c:pt>
                <c:pt idx="1">
                  <c:v>5.57</c:v>
                </c:pt>
                <c:pt idx="2">
                  <c:v>5.44</c:v>
                </c:pt>
                <c:pt idx="3">
                  <c:v>5.19</c:v>
                </c:pt>
                <c:pt idx="4">
                  <c:v>4.87</c:v>
                </c:pt>
                <c:pt idx="5">
                  <c:v>4.5999999999999996</c:v>
                </c:pt>
                <c:pt idx="6">
                  <c:v>4.21</c:v>
                </c:pt>
                <c:pt idx="7">
                  <c:v>3.86</c:v>
                </c:pt>
                <c:pt idx="8">
                  <c:v>3.54</c:v>
                </c:pt>
                <c:pt idx="9">
                  <c:v>3.21</c:v>
                </c:pt>
                <c:pt idx="10">
                  <c:v>2.97</c:v>
                </c:pt>
                <c:pt idx="11">
                  <c:v>2.76</c:v>
                </c:pt>
                <c:pt idx="12">
                  <c:v>2.5299999999999998</c:v>
                </c:pt>
                <c:pt idx="13">
                  <c:v>2.36</c:v>
                </c:pt>
                <c:pt idx="14">
                  <c:v>2.2200000000000002</c:v>
                </c:pt>
                <c:pt idx="15">
                  <c:v>2.14</c:v>
                </c:pt>
                <c:pt idx="16">
                  <c:v>2.1800000000000002</c:v>
                </c:pt>
                <c:pt idx="17">
                  <c:v>2.2799999999999998</c:v>
                </c:pt>
                <c:pt idx="18">
                  <c:v>2.44</c:v>
                </c:pt>
                <c:pt idx="19">
                  <c:v>2.72</c:v>
                </c:pt>
                <c:pt idx="20">
                  <c:v>3.01</c:v>
                </c:pt>
                <c:pt idx="21">
                  <c:v>3.35</c:v>
                </c:pt>
                <c:pt idx="22">
                  <c:v>3.8</c:v>
                </c:pt>
                <c:pt idx="23">
                  <c:v>4.42</c:v>
                </c:pt>
                <c:pt idx="24">
                  <c:v>5.03</c:v>
                </c:pt>
                <c:pt idx="25">
                  <c:v>5.68</c:v>
                </c:pt>
                <c:pt idx="26">
                  <c:v>6.45</c:v>
                </c:pt>
                <c:pt idx="27">
                  <c:v>7.11</c:v>
                </c:pt>
                <c:pt idx="28">
                  <c:v>7.93</c:v>
                </c:pt>
                <c:pt idx="29">
                  <c:v>8.69</c:v>
                </c:pt>
                <c:pt idx="30">
                  <c:v>9.43</c:v>
                </c:pt>
                <c:pt idx="31">
                  <c:v>10.23</c:v>
                </c:pt>
                <c:pt idx="32">
                  <c:v>10.93</c:v>
                </c:pt>
                <c:pt idx="33">
                  <c:v>11.52</c:v>
                </c:pt>
                <c:pt idx="34">
                  <c:v>12</c:v>
                </c:pt>
                <c:pt idx="35">
                  <c:v>12.39</c:v>
                </c:pt>
                <c:pt idx="36">
                  <c:v>12.83</c:v>
                </c:pt>
                <c:pt idx="37">
                  <c:v>13.01</c:v>
                </c:pt>
                <c:pt idx="38">
                  <c:v>13.29</c:v>
                </c:pt>
                <c:pt idx="39">
                  <c:v>13.38</c:v>
                </c:pt>
                <c:pt idx="40">
                  <c:v>13.48</c:v>
                </c:pt>
                <c:pt idx="41">
                  <c:v>13.54</c:v>
                </c:pt>
                <c:pt idx="42">
                  <c:v>13.59</c:v>
                </c:pt>
                <c:pt idx="43">
                  <c:v>13.55</c:v>
                </c:pt>
                <c:pt idx="44">
                  <c:v>13.44</c:v>
                </c:pt>
                <c:pt idx="45">
                  <c:v>13.41</c:v>
                </c:pt>
                <c:pt idx="46">
                  <c:v>13.3</c:v>
                </c:pt>
                <c:pt idx="47">
                  <c:v>13.04</c:v>
                </c:pt>
                <c:pt idx="48">
                  <c:v>12.86</c:v>
                </c:pt>
                <c:pt idx="49">
                  <c:v>12.73</c:v>
                </c:pt>
                <c:pt idx="50">
                  <c:v>12.35</c:v>
                </c:pt>
                <c:pt idx="51">
                  <c:v>12.32</c:v>
                </c:pt>
                <c:pt idx="52">
                  <c:v>11.99</c:v>
                </c:pt>
                <c:pt idx="53">
                  <c:v>11.68</c:v>
                </c:pt>
                <c:pt idx="54">
                  <c:v>11.5</c:v>
                </c:pt>
                <c:pt idx="55">
                  <c:v>11.2</c:v>
                </c:pt>
                <c:pt idx="56">
                  <c:v>11.05</c:v>
                </c:pt>
                <c:pt idx="57">
                  <c:v>10.97</c:v>
                </c:pt>
                <c:pt idx="58">
                  <c:v>10.84</c:v>
                </c:pt>
                <c:pt idx="59">
                  <c:v>10.88</c:v>
                </c:pt>
                <c:pt idx="60">
                  <c:v>10.93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101-4747-8634-69982D69B136}"/>
            </c:ext>
          </c:extLst>
        </c:ser>
        <c:ser>
          <c:idx val="1"/>
          <c:order val="1"/>
          <c:tx>
            <c:v>IPCA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Sheet1!$A$183:$A$243</c:f>
              <c:strCache>
                <c:ptCount val="61"/>
                <c:pt idx="0">
                  <c:v>Jan-20</c:v>
                </c:pt>
                <c:pt idx="1">
                  <c:v>Fev-2020</c:v>
                </c:pt>
                <c:pt idx="2">
                  <c:v>Mar-20</c:v>
                </c:pt>
                <c:pt idx="3">
                  <c:v>Abr-2020</c:v>
                </c:pt>
                <c:pt idx="4">
                  <c:v>Mai-2020</c:v>
                </c:pt>
                <c:pt idx="5">
                  <c:v>Jun-20</c:v>
                </c:pt>
                <c:pt idx="6">
                  <c:v>Jul-20</c:v>
                </c:pt>
                <c:pt idx="7">
                  <c:v>Ago-2020</c:v>
                </c:pt>
                <c:pt idx="8">
                  <c:v>Set-2020</c:v>
                </c:pt>
                <c:pt idx="9">
                  <c:v>Out-2020</c:v>
                </c:pt>
                <c:pt idx="10">
                  <c:v>Nov-20</c:v>
                </c:pt>
                <c:pt idx="11">
                  <c:v>Dez-2020</c:v>
                </c:pt>
                <c:pt idx="12">
                  <c:v>Jan-21</c:v>
                </c:pt>
                <c:pt idx="13">
                  <c:v>Fev-2021</c:v>
                </c:pt>
                <c:pt idx="14">
                  <c:v>Mar-21</c:v>
                </c:pt>
                <c:pt idx="15">
                  <c:v>Abr-2021</c:v>
                </c:pt>
                <c:pt idx="16">
                  <c:v>Mai-2021</c:v>
                </c:pt>
                <c:pt idx="17">
                  <c:v>Jun-21</c:v>
                </c:pt>
                <c:pt idx="18">
                  <c:v>Jul-21</c:v>
                </c:pt>
                <c:pt idx="19">
                  <c:v>Ago-2021</c:v>
                </c:pt>
                <c:pt idx="20">
                  <c:v>Set-2021</c:v>
                </c:pt>
                <c:pt idx="21">
                  <c:v>Out-2021</c:v>
                </c:pt>
                <c:pt idx="22">
                  <c:v>Nov-21</c:v>
                </c:pt>
                <c:pt idx="23">
                  <c:v>Dez-2021</c:v>
                </c:pt>
                <c:pt idx="24">
                  <c:v>Jan-22</c:v>
                </c:pt>
                <c:pt idx="25">
                  <c:v>Fev-2022</c:v>
                </c:pt>
                <c:pt idx="26">
                  <c:v>Mar-22</c:v>
                </c:pt>
                <c:pt idx="27">
                  <c:v>Abr-2022</c:v>
                </c:pt>
                <c:pt idx="28">
                  <c:v>Mai-2022</c:v>
                </c:pt>
                <c:pt idx="29">
                  <c:v>Jun-22</c:v>
                </c:pt>
                <c:pt idx="30">
                  <c:v>Jul-22</c:v>
                </c:pt>
                <c:pt idx="31">
                  <c:v>Ago-2022</c:v>
                </c:pt>
                <c:pt idx="32">
                  <c:v>Set-2022</c:v>
                </c:pt>
                <c:pt idx="33">
                  <c:v>Out-2022</c:v>
                </c:pt>
                <c:pt idx="34">
                  <c:v>Nov-22</c:v>
                </c:pt>
                <c:pt idx="35">
                  <c:v>Dez-2022</c:v>
                </c:pt>
                <c:pt idx="36">
                  <c:v>Jan-23</c:v>
                </c:pt>
                <c:pt idx="37">
                  <c:v>Fev-2023</c:v>
                </c:pt>
                <c:pt idx="38">
                  <c:v>Mar-23</c:v>
                </c:pt>
                <c:pt idx="39">
                  <c:v>Abr-2023</c:v>
                </c:pt>
                <c:pt idx="40">
                  <c:v>Mai-2023</c:v>
                </c:pt>
                <c:pt idx="41">
                  <c:v>Jun-23</c:v>
                </c:pt>
                <c:pt idx="42">
                  <c:v>Jul-23</c:v>
                </c:pt>
                <c:pt idx="43">
                  <c:v>Ago-2023</c:v>
                </c:pt>
                <c:pt idx="44">
                  <c:v>Set-2023</c:v>
                </c:pt>
                <c:pt idx="45">
                  <c:v>Out-2023</c:v>
                </c:pt>
                <c:pt idx="46">
                  <c:v>Nov-23</c:v>
                </c:pt>
                <c:pt idx="47">
                  <c:v>Dez-2023</c:v>
                </c:pt>
                <c:pt idx="48">
                  <c:v>Jan-24</c:v>
                </c:pt>
                <c:pt idx="49">
                  <c:v>Fev-2024</c:v>
                </c:pt>
                <c:pt idx="50">
                  <c:v>Mar-24</c:v>
                </c:pt>
                <c:pt idx="51">
                  <c:v>Abr-2024</c:v>
                </c:pt>
                <c:pt idx="52">
                  <c:v>Mai-2024</c:v>
                </c:pt>
                <c:pt idx="53">
                  <c:v>Jun-24</c:v>
                </c:pt>
                <c:pt idx="54">
                  <c:v>Jul-24</c:v>
                </c:pt>
                <c:pt idx="55">
                  <c:v>Ago-2024</c:v>
                </c:pt>
                <c:pt idx="56">
                  <c:v>Set-2024</c:v>
                </c:pt>
                <c:pt idx="57">
                  <c:v>Out-2024</c:v>
                </c:pt>
                <c:pt idx="58">
                  <c:v>Nov-24</c:v>
                </c:pt>
                <c:pt idx="59">
                  <c:v>Dez-2024</c:v>
                </c:pt>
                <c:pt idx="60">
                  <c:v>Jan-25</c:v>
                </c:pt>
              </c:strCache>
            </c:strRef>
          </c:cat>
          <c:val>
            <c:numRef>
              <c:f>Sheet1!$C$183:$C$243</c:f>
              <c:numCache>
                <c:formatCode>General</c:formatCode>
                <c:ptCount val="61"/>
                <c:pt idx="0">
                  <c:v>4.1900000000000004</c:v>
                </c:pt>
                <c:pt idx="1">
                  <c:v>4</c:v>
                </c:pt>
                <c:pt idx="2">
                  <c:v>3.3</c:v>
                </c:pt>
                <c:pt idx="3">
                  <c:v>2.4</c:v>
                </c:pt>
                <c:pt idx="4">
                  <c:v>1.88</c:v>
                </c:pt>
                <c:pt idx="5">
                  <c:v>2.13</c:v>
                </c:pt>
                <c:pt idx="6">
                  <c:v>2.31</c:v>
                </c:pt>
                <c:pt idx="7">
                  <c:v>2.44</c:v>
                </c:pt>
                <c:pt idx="8">
                  <c:v>3.14</c:v>
                </c:pt>
                <c:pt idx="9">
                  <c:v>3.92</c:v>
                </c:pt>
                <c:pt idx="10">
                  <c:v>4.3099999999999996</c:v>
                </c:pt>
                <c:pt idx="11">
                  <c:v>4.5199999999999996</c:v>
                </c:pt>
                <c:pt idx="12">
                  <c:v>4.5599999999999996</c:v>
                </c:pt>
                <c:pt idx="13">
                  <c:v>5.2</c:v>
                </c:pt>
                <c:pt idx="14">
                  <c:v>6.1</c:v>
                </c:pt>
                <c:pt idx="15">
                  <c:v>6.76</c:v>
                </c:pt>
                <c:pt idx="16">
                  <c:v>8.06</c:v>
                </c:pt>
                <c:pt idx="17">
                  <c:v>8.35</c:v>
                </c:pt>
                <c:pt idx="18">
                  <c:v>8.99</c:v>
                </c:pt>
                <c:pt idx="19">
                  <c:v>9.68</c:v>
                </c:pt>
                <c:pt idx="20">
                  <c:v>10.25</c:v>
                </c:pt>
                <c:pt idx="21">
                  <c:v>10.67</c:v>
                </c:pt>
                <c:pt idx="22">
                  <c:v>10.74</c:v>
                </c:pt>
                <c:pt idx="23">
                  <c:v>10.06</c:v>
                </c:pt>
                <c:pt idx="24">
                  <c:v>10.38</c:v>
                </c:pt>
                <c:pt idx="25">
                  <c:v>10.54</c:v>
                </c:pt>
                <c:pt idx="26">
                  <c:v>11.3</c:v>
                </c:pt>
                <c:pt idx="27">
                  <c:v>12.13</c:v>
                </c:pt>
                <c:pt idx="28">
                  <c:v>11.73</c:v>
                </c:pt>
                <c:pt idx="29">
                  <c:v>11.89</c:v>
                </c:pt>
                <c:pt idx="30">
                  <c:v>10.07</c:v>
                </c:pt>
                <c:pt idx="31">
                  <c:v>8.73</c:v>
                </c:pt>
                <c:pt idx="32">
                  <c:v>7.17</c:v>
                </c:pt>
                <c:pt idx="33">
                  <c:v>6.47</c:v>
                </c:pt>
                <c:pt idx="34">
                  <c:v>5.9</c:v>
                </c:pt>
                <c:pt idx="35">
                  <c:v>5.78</c:v>
                </c:pt>
                <c:pt idx="36">
                  <c:v>5.77</c:v>
                </c:pt>
                <c:pt idx="37">
                  <c:v>5.6</c:v>
                </c:pt>
                <c:pt idx="38">
                  <c:v>4.6500000000000004</c:v>
                </c:pt>
                <c:pt idx="39">
                  <c:v>4.18</c:v>
                </c:pt>
                <c:pt idx="40">
                  <c:v>3.94</c:v>
                </c:pt>
                <c:pt idx="41">
                  <c:v>3.16</c:v>
                </c:pt>
                <c:pt idx="42">
                  <c:v>3.99</c:v>
                </c:pt>
                <c:pt idx="43">
                  <c:v>4.6100000000000003</c:v>
                </c:pt>
                <c:pt idx="44">
                  <c:v>5.19</c:v>
                </c:pt>
                <c:pt idx="45">
                  <c:v>4.82</c:v>
                </c:pt>
                <c:pt idx="46">
                  <c:v>4.68</c:v>
                </c:pt>
                <c:pt idx="47">
                  <c:v>4.62</c:v>
                </c:pt>
                <c:pt idx="48">
                  <c:v>4.51</c:v>
                </c:pt>
                <c:pt idx="49">
                  <c:v>4.5</c:v>
                </c:pt>
                <c:pt idx="50">
                  <c:v>3.93</c:v>
                </c:pt>
                <c:pt idx="51">
                  <c:v>3.69</c:v>
                </c:pt>
                <c:pt idx="52">
                  <c:v>3.93</c:v>
                </c:pt>
                <c:pt idx="53">
                  <c:v>4.2300000000000004</c:v>
                </c:pt>
                <c:pt idx="54">
                  <c:v>4.5</c:v>
                </c:pt>
                <c:pt idx="55">
                  <c:v>4.24</c:v>
                </c:pt>
                <c:pt idx="56">
                  <c:v>4.42</c:v>
                </c:pt>
                <c:pt idx="57">
                  <c:v>4.76</c:v>
                </c:pt>
                <c:pt idx="58">
                  <c:v>4.87</c:v>
                </c:pt>
                <c:pt idx="59">
                  <c:v>4.83</c:v>
                </c:pt>
                <c:pt idx="60">
                  <c:v>4.5599999999999996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101-4747-8634-69982D69B1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539565231"/>
        <c:axId val="539691263"/>
      </c:barChart>
      <c:lineChart>
        <c:grouping val="standard"/>
        <c:varyColors val="0"/>
        <c:ser>
          <c:idx val="2"/>
          <c:order val="2"/>
          <c:tx>
            <c:v>TX REAL</c:v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Sheet1!$A$183:$A$243</c:f>
              <c:strCache>
                <c:ptCount val="61"/>
                <c:pt idx="0">
                  <c:v>Jan-20</c:v>
                </c:pt>
                <c:pt idx="1">
                  <c:v>Fev-2020</c:v>
                </c:pt>
                <c:pt idx="2">
                  <c:v>Mar-20</c:v>
                </c:pt>
                <c:pt idx="3">
                  <c:v>Abr-2020</c:v>
                </c:pt>
                <c:pt idx="4">
                  <c:v>Mai-2020</c:v>
                </c:pt>
                <c:pt idx="5">
                  <c:v>Jun-20</c:v>
                </c:pt>
                <c:pt idx="6">
                  <c:v>Jul-20</c:v>
                </c:pt>
                <c:pt idx="7">
                  <c:v>Ago-2020</c:v>
                </c:pt>
                <c:pt idx="8">
                  <c:v>Set-2020</c:v>
                </c:pt>
                <c:pt idx="9">
                  <c:v>Out-2020</c:v>
                </c:pt>
                <c:pt idx="10">
                  <c:v>Nov-20</c:v>
                </c:pt>
                <c:pt idx="11">
                  <c:v>Dez-2020</c:v>
                </c:pt>
                <c:pt idx="12">
                  <c:v>Jan-21</c:v>
                </c:pt>
                <c:pt idx="13">
                  <c:v>Fev-2021</c:v>
                </c:pt>
                <c:pt idx="14">
                  <c:v>Mar-21</c:v>
                </c:pt>
                <c:pt idx="15">
                  <c:v>Abr-2021</c:v>
                </c:pt>
                <c:pt idx="16">
                  <c:v>Mai-2021</c:v>
                </c:pt>
                <c:pt idx="17">
                  <c:v>Jun-21</c:v>
                </c:pt>
                <c:pt idx="18">
                  <c:v>Jul-21</c:v>
                </c:pt>
                <c:pt idx="19">
                  <c:v>Ago-2021</c:v>
                </c:pt>
                <c:pt idx="20">
                  <c:v>Set-2021</c:v>
                </c:pt>
                <c:pt idx="21">
                  <c:v>Out-2021</c:v>
                </c:pt>
                <c:pt idx="22">
                  <c:v>Nov-21</c:v>
                </c:pt>
                <c:pt idx="23">
                  <c:v>Dez-2021</c:v>
                </c:pt>
                <c:pt idx="24">
                  <c:v>Jan-22</c:v>
                </c:pt>
                <c:pt idx="25">
                  <c:v>Fev-2022</c:v>
                </c:pt>
                <c:pt idx="26">
                  <c:v>Mar-22</c:v>
                </c:pt>
                <c:pt idx="27">
                  <c:v>Abr-2022</c:v>
                </c:pt>
                <c:pt idx="28">
                  <c:v>Mai-2022</c:v>
                </c:pt>
                <c:pt idx="29">
                  <c:v>Jun-22</c:v>
                </c:pt>
                <c:pt idx="30">
                  <c:v>Jul-22</c:v>
                </c:pt>
                <c:pt idx="31">
                  <c:v>Ago-2022</c:v>
                </c:pt>
                <c:pt idx="32">
                  <c:v>Set-2022</c:v>
                </c:pt>
                <c:pt idx="33">
                  <c:v>Out-2022</c:v>
                </c:pt>
                <c:pt idx="34">
                  <c:v>Nov-22</c:v>
                </c:pt>
                <c:pt idx="35">
                  <c:v>Dez-2022</c:v>
                </c:pt>
                <c:pt idx="36">
                  <c:v>Jan-23</c:v>
                </c:pt>
                <c:pt idx="37">
                  <c:v>Fev-2023</c:v>
                </c:pt>
                <c:pt idx="38">
                  <c:v>Mar-23</c:v>
                </c:pt>
                <c:pt idx="39">
                  <c:v>Abr-2023</c:v>
                </c:pt>
                <c:pt idx="40">
                  <c:v>Mai-2023</c:v>
                </c:pt>
                <c:pt idx="41">
                  <c:v>Jun-23</c:v>
                </c:pt>
                <c:pt idx="42">
                  <c:v>Jul-23</c:v>
                </c:pt>
                <c:pt idx="43">
                  <c:v>Ago-2023</c:v>
                </c:pt>
                <c:pt idx="44">
                  <c:v>Set-2023</c:v>
                </c:pt>
                <c:pt idx="45">
                  <c:v>Out-2023</c:v>
                </c:pt>
                <c:pt idx="46">
                  <c:v>Nov-23</c:v>
                </c:pt>
                <c:pt idx="47">
                  <c:v>Dez-2023</c:v>
                </c:pt>
                <c:pt idx="48">
                  <c:v>Jan-24</c:v>
                </c:pt>
                <c:pt idx="49">
                  <c:v>Fev-2024</c:v>
                </c:pt>
                <c:pt idx="50">
                  <c:v>Mar-24</c:v>
                </c:pt>
                <c:pt idx="51">
                  <c:v>Abr-2024</c:v>
                </c:pt>
                <c:pt idx="52">
                  <c:v>Mai-2024</c:v>
                </c:pt>
                <c:pt idx="53">
                  <c:v>Jun-24</c:v>
                </c:pt>
                <c:pt idx="54">
                  <c:v>Jul-24</c:v>
                </c:pt>
                <c:pt idx="55">
                  <c:v>Ago-2024</c:v>
                </c:pt>
                <c:pt idx="56">
                  <c:v>Set-2024</c:v>
                </c:pt>
                <c:pt idx="57">
                  <c:v>Out-2024</c:v>
                </c:pt>
                <c:pt idx="58">
                  <c:v>Nov-24</c:v>
                </c:pt>
                <c:pt idx="59">
                  <c:v>Dez-2024</c:v>
                </c:pt>
                <c:pt idx="60">
                  <c:v>Jan-25</c:v>
                </c:pt>
              </c:strCache>
            </c:strRef>
          </c:cat>
          <c:val>
            <c:numRef>
              <c:f>Sheet1!$D$183:$D$243</c:f>
              <c:numCache>
                <c:formatCode>General</c:formatCode>
                <c:ptCount val="61"/>
                <c:pt idx="0">
                  <c:v>1.5899999999999999</c:v>
                </c:pt>
                <c:pt idx="1">
                  <c:v>1.5700000000000003</c:v>
                </c:pt>
                <c:pt idx="2">
                  <c:v>2.1400000000000006</c:v>
                </c:pt>
                <c:pt idx="3">
                  <c:v>2.7900000000000005</c:v>
                </c:pt>
                <c:pt idx="4">
                  <c:v>2.99</c:v>
                </c:pt>
                <c:pt idx="5">
                  <c:v>2.4699999999999998</c:v>
                </c:pt>
                <c:pt idx="6">
                  <c:v>1.9</c:v>
                </c:pt>
                <c:pt idx="7">
                  <c:v>1.42</c:v>
                </c:pt>
                <c:pt idx="8">
                  <c:v>0.39999999999999991</c:v>
                </c:pt>
                <c:pt idx="9">
                  <c:v>-0.71</c:v>
                </c:pt>
                <c:pt idx="10">
                  <c:v>-1.3399999999999994</c:v>
                </c:pt>
                <c:pt idx="11">
                  <c:v>-1.7599999999999998</c:v>
                </c:pt>
                <c:pt idx="12">
                  <c:v>-2.0299999999999998</c:v>
                </c:pt>
                <c:pt idx="13">
                  <c:v>-2.8400000000000003</c:v>
                </c:pt>
                <c:pt idx="14">
                  <c:v>-3.8799999999999994</c:v>
                </c:pt>
                <c:pt idx="15">
                  <c:v>-4.6199999999999992</c:v>
                </c:pt>
                <c:pt idx="16">
                  <c:v>-5.8800000000000008</c:v>
                </c:pt>
                <c:pt idx="17">
                  <c:v>-6.07</c:v>
                </c:pt>
                <c:pt idx="18">
                  <c:v>-6.5500000000000007</c:v>
                </c:pt>
                <c:pt idx="19">
                  <c:v>-6.9599999999999991</c:v>
                </c:pt>
                <c:pt idx="20">
                  <c:v>-7.24</c:v>
                </c:pt>
                <c:pt idx="21">
                  <c:v>-7.32</c:v>
                </c:pt>
                <c:pt idx="22">
                  <c:v>-6.94</c:v>
                </c:pt>
                <c:pt idx="23">
                  <c:v>-5.6400000000000006</c:v>
                </c:pt>
                <c:pt idx="24">
                  <c:v>-5.3500000000000005</c:v>
                </c:pt>
                <c:pt idx="25">
                  <c:v>-4.8599999999999994</c:v>
                </c:pt>
                <c:pt idx="26">
                  <c:v>-4.8500000000000005</c:v>
                </c:pt>
                <c:pt idx="27">
                  <c:v>-5.0200000000000005</c:v>
                </c:pt>
                <c:pt idx="28">
                  <c:v>-3.8000000000000007</c:v>
                </c:pt>
                <c:pt idx="29">
                  <c:v>-3.2000000000000011</c:v>
                </c:pt>
                <c:pt idx="30">
                  <c:v>-0.64000000000000057</c:v>
                </c:pt>
                <c:pt idx="31">
                  <c:v>1.5</c:v>
                </c:pt>
                <c:pt idx="32">
                  <c:v>3.76</c:v>
                </c:pt>
                <c:pt idx="33">
                  <c:v>5.05</c:v>
                </c:pt>
                <c:pt idx="34">
                  <c:v>6.1</c:v>
                </c:pt>
                <c:pt idx="35">
                  <c:v>6.61</c:v>
                </c:pt>
                <c:pt idx="36">
                  <c:v>7.0600000000000005</c:v>
                </c:pt>
                <c:pt idx="37">
                  <c:v>7.41</c:v>
                </c:pt>
                <c:pt idx="38">
                  <c:v>8.6399999999999988</c:v>
                </c:pt>
                <c:pt idx="39">
                  <c:v>9.2000000000000011</c:v>
                </c:pt>
                <c:pt idx="40">
                  <c:v>9.5400000000000009</c:v>
                </c:pt>
                <c:pt idx="41">
                  <c:v>10.379999999999999</c:v>
                </c:pt>
                <c:pt idx="42">
                  <c:v>9.6</c:v>
                </c:pt>
                <c:pt idx="43">
                  <c:v>8.9400000000000013</c:v>
                </c:pt>
                <c:pt idx="44">
                  <c:v>8.25</c:v>
                </c:pt>
                <c:pt idx="45">
                  <c:v>8.59</c:v>
                </c:pt>
                <c:pt idx="46">
                  <c:v>8.620000000000001</c:v>
                </c:pt>
                <c:pt idx="47">
                  <c:v>8.4199999999999982</c:v>
                </c:pt>
                <c:pt idx="48">
                  <c:v>8.35</c:v>
                </c:pt>
                <c:pt idx="49">
                  <c:v>8.23</c:v>
                </c:pt>
                <c:pt idx="50">
                  <c:v>8.42</c:v>
                </c:pt>
                <c:pt idx="51">
                  <c:v>8.6300000000000008</c:v>
                </c:pt>
                <c:pt idx="52">
                  <c:v>8.06</c:v>
                </c:pt>
                <c:pt idx="53">
                  <c:v>7.4499999999999993</c:v>
                </c:pt>
                <c:pt idx="54">
                  <c:v>7</c:v>
                </c:pt>
                <c:pt idx="55">
                  <c:v>6.9599999999999991</c:v>
                </c:pt>
                <c:pt idx="56">
                  <c:v>6.6300000000000008</c:v>
                </c:pt>
                <c:pt idx="57">
                  <c:v>6.2100000000000009</c:v>
                </c:pt>
                <c:pt idx="58">
                  <c:v>5.97</c:v>
                </c:pt>
                <c:pt idx="59">
                  <c:v>6.0500000000000007</c:v>
                </c:pt>
                <c:pt idx="60">
                  <c:v>6.37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101-4747-8634-69982D69B1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9565231"/>
        <c:axId val="539691263"/>
      </c:lineChart>
      <c:catAx>
        <c:axId val="5395652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539691263"/>
        <c:crosses val="autoZero"/>
        <c:auto val="1"/>
        <c:lblAlgn val="ctr"/>
        <c:lblOffset val="100"/>
        <c:noMultiLvlLbl val="0"/>
      </c:catAx>
      <c:valAx>
        <c:axId val="5396912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5395652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FIA</a:t>
            </a:r>
            <a:r>
              <a:rPr lang="en-US" baseline="0"/>
              <a:t> x FIA+USD X IPCA+6%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'FIA+USD (2)'!$A$5:$A$336</c:f>
              <c:strCache>
                <c:ptCount val="332"/>
                <c:pt idx="0">
                  <c:v>Mai-1997</c:v>
                </c:pt>
                <c:pt idx="1">
                  <c:v>Jun-1997</c:v>
                </c:pt>
                <c:pt idx="2">
                  <c:v>Jul-1997</c:v>
                </c:pt>
                <c:pt idx="3">
                  <c:v>Ago-1997</c:v>
                </c:pt>
                <c:pt idx="4">
                  <c:v>Set-1997</c:v>
                </c:pt>
                <c:pt idx="5">
                  <c:v>Out-1997</c:v>
                </c:pt>
                <c:pt idx="6">
                  <c:v>Nov-1997</c:v>
                </c:pt>
                <c:pt idx="7">
                  <c:v>Dez-1997</c:v>
                </c:pt>
                <c:pt idx="8">
                  <c:v>Jan-1998</c:v>
                </c:pt>
                <c:pt idx="9">
                  <c:v>Fev-1998</c:v>
                </c:pt>
                <c:pt idx="10">
                  <c:v>Mar-1998</c:v>
                </c:pt>
                <c:pt idx="11">
                  <c:v>Abr-1998</c:v>
                </c:pt>
                <c:pt idx="12">
                  <c:v>Mai-1998</c:v>
                </c:pt>
                <c:pt idx="13">
                  <c:v>Jun-1998</c:v>
                </c:pt>
                <c:pt idx="14">
                  <c:v>Jul-1998</c:v>
                </c:pt>
                <c:pt idx="15">
                  <c:v>Ago-1998</c:v>
                </c:pt>
                <c:pt idx="16">
                  <c:v>Set-1998</c:v>
                </c:pt>
                <c:pt idx="17">
                  <c:v>Out-1998</c:v>
                </c:pt>
                <c:pt idx="18">
                  <c:v>Nov-1998</c:v>
                </c:pt>
                <c:pt idx="19">
                  <c:v>Dez-1998</c:v>
                </c:pt>
                <c:pt idx="20">
                  <c:v>Jan-1999</c:v>
                </c:pt>
                <c:pt idx="21">
                  <c:v>Fev-1999</c:v>
                </c:pt>
                <c:pt idx="22">
                  <c:v>Mar-1999</c:v>
                </c:pt>
                <c:pt idx="23">
                  <c:v>Abr-1999</c:v>
                </c:pt>
                <c:pt idx="24">
                  <c:v>Mai-1999</c:v>
                </c:pt>
                <c:pt idx="25">
                  <c:v>Jun-1999</c:v>
                </c:pt>
                <c:pt idx="26">
                  <c:v>Jul-1999</c:v>
                </c:pt>
                <c:pt idx="27">
                  <c:v>Ago-1999</c:v>
                </c:pt>
                <c:pt idx="28">
                  <c:v>Set-1999</c:v>
                </c:pt>
                <c:pt idx="29">
                  <c:v>Out-1999</c:v>
                </c:pt>
                <c:pt idx="30">
                  <c:v>Nov-1999</c:v>
                </c:pt>
                <c:pt idx="31">
                  <c:v>Dez-1999</c:v>
                </c:pt>
                <c:pt idx="32">
                  <c:v>Jan-2000</c:v>
                </c:pt>
                <c:pt idx="33">
                  <c:v>Fev-2000</c:v>
                </c:pt>
                <c:pt idx="34">
                  <c:v>Mar-2000</c:v>
                </c:pt>
                <c:pt idx="35">
                  <c:v>Abr-2000</c:v>
                </c:pt>
                <c:pt idx="36">
                  <c:v>Mai-2000</c:v>
                </c:pt>
                <c:pt idx="37">
                  <c:v>Jun-2000</c:v>
                </c:pt>
                <c:pt idx="38">
                  <c:v>Jul-2000</c:v>
                </c:pt>
                <c:pt idx="39">
                  <c:v>Ago-2000</c:v>
                </c:pt>
                <c:pt idx="40">
                  <c:v>Set-2000</c:v>
                </c:pt>
                <c:pt idx="41">
                  <c:v>Out-2000</c:v>
                </c:pt>
                <c:pt idx="42">
                  <c:v>Nov-2000</c:v>
                </c:pt>
                <c:pt idx="43">
                  <c:v>Dez-2000</c:v>
                </c:pt>
                <c:pt idx="44">
                  <c:v>Jan-2001</c:v>
                </c:pt>
                <c:pt idx="45">
                  <c:v>Fev-2001</c:v>
                </c:pt>
                <c:pt idx="46">
                  <c:v>Mar-2001</c:v>
                </c:pt>
                <c:pt idx="47">
                  <c:v>Abr-2001</c:v>
                </c:pt>
                <c:pt idx="48">
                  <c:v>Mai-2001</c:v>
                </c:pt>
                <c:pt idx="49">
                  <c:v>Jun-2001</c:v>
                </c:pt>
                <c:pt idx="50">
                  <c:v>Jul-2001</c:v>
                </c:pt>
                <c:pt idx="51">
                  <c:v>Ago-2001</c:v>
                </c:pt>
                <c:pt idx="52">
                  <c:v>Set-2001</c:v>
                </c:pt>
                <c:pt idx="53">
                  <c:v>Out-2001</c:v>
                </c:pt>
                <c:pt idx="54">
                  <c:v>Nov-2001</c:v>
                </c:pt>
                <c:pt idx="55">
                  <c:v>Dez-2001</c:v>
                </c:pt>
                <c:pt idx="56">
                  <c:v>Jan-2002</c:v>
                </c:pt>
                <c:pt idx="57">
                  <c:v>Fev-2002</c:v>
                </c:pt>
                <c:pt idx="58">
                  <c:v>Mar-2002</c:v>
                </c:pt>
                <c:pt idx="59">
                  <c:v>Abr-2002</c:v>
                </c:pt>
                <c:pt idx="60">
                  <c:v>Mai-2002</c:v>
                </c:pt>
                <c:pt idx="61">
                  <c:v>Jun-2002</c:v>
                </c:pt>
                <c:pt idx="62">
                  <c:v>Jul-2002</c:v>
                </c:pt>
                <c:pt idx="63">
                  <c:v>Ago-2002</c:v>
                </c:pt>
                <c:pt idx="64">
                  <c:v>Set-2002</c:v>
                </c:pt>
                <c:pt idx="65">
                  <c:v>Out-2002</c:v>
                </c:pt>
                <c:pt idx="66">
                  <c:v>Nov-2002</c:v>
                </c:pt>
                <c:pt idx="67">
                  <c:v>Dez-2002</c:v>
                </c:pt>
                <c:pt idx="68">
                  <c:v>Jan-2003</c:v>
                </c:pt>
                <c:pt idx="69">
                  <c:v>Fev-2003</c:v>
                </c:pt>
                <c:pt idx="70">
                  <c:v>Mar-2003</c:v>
                </c:pt>
                <c:pt idx="71">
                  <c:v>Abr-2003</c:v>
                </c:pt>
                <c:pt idx="72">
                  <c:v>Mai-2003</c:v>
                </c:pt>
                <c:pt idx="73">
                  <c:v>Jun-2003</c:v>
                </c:pt>
                <c:pt idx="74">
                  <c:v>Jul-2003</c:v>
                </c:pt>
                <c:pt idx="75">
                  <c:v>Ago-2003</c:v>
                </c:pt>
                <c:pt idx="76">
                  <c:v>Set-2003</c:v>
                </c:pt>
                <c:pt idx="77">
                  <c:v>Out-2003</c:v>
                </c:pt>
                <c:pt idx="78">
                  <c:v>Nov-2003</c:v>
                </c:pt>
                <c:pt idx="79">
                  <c:v>Dez-2003</c:v>
                </c:pt>
                <c:pt idx="80">
                  <c:v>Jan-2004</c:v>
                </c:pt>
                <c:pt idx="81">
                  <c:v>Fev-2004</c:v>
                </c:pt>
                <c:pt idx="82">
                  <c:v>Mar-2004</c:v>
                </c:pt>
                <c:pt idx="83">
                  <c:v>Abr-2004</c:v>
                </c:pt>
                <c:pt idx="84">
                  <c:v>Mai-2004</c:v>
                </c:pt>
                <c:pt idx="85">
                  <c:v>Jun-2004</c:v>
                </c:pt>
                <c:pt idx="86">
                  <c:v>Jul-2004</c:v>
                </c:pt>
                <c:pt idx="87">
                  <c:v>Ago-2004</c:v>
                </c:pt>
                <c:pt idx="88">
                  <c:v>Set-2004</c:v>
                </c:pt>
                <c:pt idx="89">
                  <c:v>Out-2004</c:v>
                </c:pt>
                <c:pt idx="90">
                  <c:v>Nov-2004</c:v>
                </c:pt>
                <c:pt idx="91">
                  <c:v>Dez-2004</c:v>
                </c:pt>
                <c:pt idx="92">
                  <c:v>Jan-2005</c:v>
                </c:pt>
                <c:pt idx="93">
                  <c:v>Fev-2005</c:v>
                </c:pt>
                <c:pt idx="94">
                  <c:v>Mar-2005</c:v>
                </c:pt>
                <c:pt idx="95">
                  <c:v>Abr-2005</c:v>
                </c:pt>
                <c:pt idx="96">
                  <c:v>Mai-2005</c:v>
                </c:pt>
                <c:pt idx="97">
                  <c:v>Jun-2005</c:v>
                </c:pt>
                <c:pt idx="98">
                  <c:v>Jul-2005</c:v>
                </c:pt>
                <c:pt idx="99">
                  <c:v>Ago-2005</c:v>
                </c:pt>
                <c:pt idx="100">
                  <c:v>Set-2005</c:v>
                </c:pt>
                <c:pt idx="101">
                  <c:v>Out-2005</c:v>
                </c:pt>
                <c:pt idx="102">
                  <c:v>Nov-2005</c:v>
                </c:pt>
                <c:pt idx="103">
                  <c:v>Dez-2005</c:v>
                </c:pt>
                <c:pt idx="104">
                  <c:v>Jan-2006</c:v>
                </c:pt>
                <c:pt idx="105">
                  <c:v>Fev-2006</c:v>
                </c:pt>
                <c:pt idx="106">
                  <c:v>Mar-2006</c:v>
                </c:pt>
                <c:pt idx="107">
                  <c:v>Abr-2006</c:v>
                </c:pt>
                <c:pt idx="108">
                  <c:v>Mai-2006</c:v>
                </c:pt>
                <c:pt idx="109">
                  <c:v>Jun-2006</c:v>
                </c:pt>
                <c:pt idx="110">
                  <c:v>Jul-2006</c:v>
                </c:pt>
                <c:pt idx="111">
                  <c:v>Ago-2006</c:v>
                </c:pt>
                <c:pt idx="112">
                  <c:v>Set-2006</c:v>
                </c:pt>
                <c:pt idx="113">
                  <c:v>Out-2006</c:v>
                </c:pt>
                <c:pt idx="114">
                  <c:v>Nov-2006</c:v>
                </c:pt>
                <c:pt idx="115">
                  <c:v>Dez-2006</c:v>
                </c:pt>
                <c:pt idx="116">
                  <c:v>Jan-2007</c:v>
                </c:pt>
                <c:pt idx="117">
                  <c:v>Fev-2007</c:v>
                </c:pt>
                <c:pt idx="118">
                  <c:v>Mar-2007</c:v>
                </c:pt>
                <c:pt idx="119">
                  <c:v>Abr-2007</c:v>
                </c:pt>
                <c:pt idx="120">
                  <c:v>Mai-2007</c:v>
                </c:pt>
                <c:pt idx="121">
                  <c:v>Jun-2007</c:v>
                </c:pt>
                <c:pt idx="122">
                  <c:v>Jul-2007</c:v>
                </c:pt>
                <c:pt idx="123">
                  <c:v>Ago-2007</c:v>
                </c:pt>
                <c:pt idx="124">
                  <c:v>Set-2007</c:v>
                </c:pt>
                <c:pt idx="125">
                  <c:v>Out-2007</c:v>
                </c:pt>
                <c:pt idx="126">
                  <c:v>Nov-2007</c:v>
                </c:pt>
                <c:pt idx="127">
                  <c:v>Dez-2007</c:v>
                </c:pt>
                <c:pt idx="128">
                  <c:v>Jan-2008</c:v>
                </c:pt>
                <c:pt idx="129">
                  <c:v>Fev-2008</c:v>
                </c:pt>
                <c:pt idx="130">
                  <c:v>Mar-2008</c:v>
                </c:pt>
                <c:pt idx="131">
                  <c:v>Abr-2008</c:v>
                </c:pt>
                <c:pt idx="132">
                  <c:v>Mai-2008</c:v>
                </c:pt>
                <c:pt idx="133">
                  <c:v>Jun-2008</c:v>
                </c:pt>
                <c:pt idx="134">
                  <c:v>Jul-2008</c:v>
                </c:pt>
                <c:pt idx="135">
                  <c:v>Ago-2008</c:v>
                </c:pt>
                <c:pt idx="136">
                  <c:v>Set-2008</c:v>
                </c:pt>
                <c:pt idx="137">
                  <c:v>Out-2008</c:v>
                </c:pt>
                <c:pt idx="138">
                  <c:v>Nov-2008</c:v>
                </c:pt>
                <c:pt idx="139">
                  <c:v>Dez-2008</c:v>
                </c:pt>
                <c:pt idx="140">
                  <c:v>Jan-2009</c:v>
                </c:pt>
                <c:pt idx="141">
                  <c:v>Fev-2009</c:v>
                </c:pt>
                <c:pt idx="142">
                  <c:v>Mar-2009</c:v>
                </c:pt>
                <c:pt idx="143">
                  <c:v>Abr-2009</c:v>
                </c:pt>
                <c:pt idx="144">
                  <c:v>Mai-2009</c:v>
                </c:pt>
                <c:pt idx="145">
                  <c:v>Jun-2009</c:v>
                </c:pt>
                <c:pt idx="146">
                  <c:v>Jul-2009</c:v>
                </c:pt>
                <c:pt idx="147">
                  <c:v>Ago-2009</c:v>
                </c:pt>
                <c:pt idx="148">
                  <c:v>Set-2009</c:v>
                </c:pt>
                <c:pt idx="149">
                  <c:v>Out-2009</c:v>
                </c:pt>
                <c:pt idx="150">
                  <c:v>Nov-2009</c:v>
                </c:pt>
                <c:pt idx="151">
                  <c:v>Dez-2009</c:v>
                </c:pt>
                <c:pt idx="152">
                  <c:v>Jan-2010</c:v>
                </c:pt>
                <c:pt idx="153">
                  <c:v>Fev-2010</c:v>
                </c:pt>
                <c:pt idx="154">
                  <c:v>Mar-2010</c:v>
                </c:pt>
                <c:pt idx="155">
                  <c:v>Abr-2010</c:v>
                </c:pt>
                <c:pt idx="156">
                  <c:v>Mai-2010</c:v>
                </c:pt>
                <c:pt idx="157">
                  <c:v>Jun-2010</c:v>
                </c:pt>
                <c:pt idx="158">
                  <c:v>Jul-2010</c:v>
                </c:pt>
                <c:pt idx="159">
                  <c:v>Ago-2010</c:v>
                </c:pt>
                <c:pt idx="160">
                  <c:v>Set-2010</c:v>
                </c:pt>
                <c:pt idx="161">
                  <c:v>Out-2010</c:v>
                </c:pt>
                <c:pt idx="162">
                  <c:v>Nov-2010</c:v>
                </c:pt>
                <c:pt idx="163">
                  <c:v>Dez-2010</c:v>
                </c:pt>
                <c:pt idx="164">
                  <c:v>Jan-2011</c:v>
                </c:pt>
                <c:pt idx="165">
                  <c:v>Fev-2011</c:v>
                </c:pt>
                <c:pt idx="166">
                  <c:v>Mar-2011</c:v>
                </c:pt>
                <c:pt idx="167">
                  <c:v>Abr-2011</c:v>
                </c:pt>
                <c:pt idx="168">
                  <c:v>Mai-2011</c:v>
                </c:pt>
                <c:pt idx="169">
                  <c:v>Jun-2011</c:v>
                </c:pt>
                <c:pt idx="170">
                  <c:v>Jul-2011</c:v>
                </c:pt>
                <c:pt idx="171">
                  <c:v>Ago-2011</c:v>
                </c:pt>
                <c:pt idx="172">
                  <c:v>Set-2011</c:v>
                </c:pt>
                <c:pt idx="173">
                  <c:v>Out-2011</c:v>
                </c:pt>
                <c:pt idx="174">
                  <c:v>Nov-2011</c:v>
                </c:pt>
                <c:pt idx="175">
                  <c:v>Dez-2011</c:v>
                </c:pt>
                <c:pt idx="176">
                  <c:v>Jan-2012</c:v>
                </c:pt>
                <c:pt idx="177">
                  <c:v>Fev-2012</c:v>
                </c:pt>
                <c:pt idx="178">
                  <c:v>Mar-2012</c:v>
                </c:pt>
                <c:pt idx="179">
                  <c:v>Abr-2012</c:v>
                </c:pt>
                <c:pt idx="180">
                  <c:v>Mai-2012</c:v>
                </c:pt>
                <c:pt idx="181">
                  <c:v>Jun-2012</c:v>
                </c:pt>
                <c:pt idx="182">
                  <c:v>Jul-2012</c:v>
                </c:pt>
                <c:pt idx="183">
                  <c:v>Ago-2012</c:v>
                </c:pt>
                <c:pt idx="184">
                  <c:v>Set-2012</c:v>
                </c:pt>
                <c:pt idx="185">
                  <c:v>Out-2012</c:v>
                </c:pt>
                <c:pt idx="186">
                  <c:v>Nov-2012</c:v>
                </c:pt>
                <c:pt idx="187">
                  <c:v>Dez-2012</c:v>
                </c:pt>
                <c:pt idx="188">
                  <c:v>Jan-2013</c:v>
                </c:pt>
                <c:pt idx="189">
                  <c:v>Fev-2013</c:v>
                </c:pt>
                <c:pt idx="190">
                  <c:v>Mar-2013</c:v>
                </c:pt>
                <c:pt idx="191">
                  <c:v>Abr-2013</c:v>
                </c:pt>
                <c:pt idx="192">
                  <c:v>Mai-2013</c:v>
                </c:pt>
                <c:pt idx="193">
                  <c:v>Jun-2013</c:v>
                </c:pt>
                <c:pt idx="194">
                  <c:v>Jul-2013</c:v>
                </c:pt>
                <c:pt idx="195">
                  <c:v>Ago-2013</c:v>
                </c:pt>
                <c:pt idx="196">
                  <c:v>Set-2013</c:v>
                </c:pt>
                <c:pt idx="197">
                  <c:v>Out-2013</c:v>
                </c:pt>
                <c:pt idx="198">
                  <c:v>Nov-2013</c:v>
                </c:pt>
                <c:pt idx="199">
                  <c:v>Dez-2013</c:v>
                </c:pt>
                <c:pt idx="200">
                  <c:v>Jan-2014</c:v>
                </c:pt>
                <c:pt idx="201">
                  <c:v>Fev-2014</c:v>
                </c:pt>
                <c:pt idx="202">
                  <c:v>Mar-2014</c:v>
                </c:pt>
                <c:pt idx="203">
                  <c:v>Abr-2014</c:v>
                </c:pt>
                <c:pt idx="204">
                  <c:v>Mai-2014</c:v>
                </c:pt>
                <c:pt idx="205">
                  <c:v>Jun-2014</c:v>
                </c:pt>
                <c:pt idx="206">
                  <c:v>Jul-2014</c:v>
                </c:pt>
                <c:pt idx="207">
                  <c:v>Ago-2014</c:v>
                </c:pt>
                <c:pt idx="208">
                  <c:v>Set-2014</c:v>
                </c:pt>
                <c:pt idx="209">
                  <c:v>Out-2014</c:v>
                </c:pt>
                <c:pt idx="210">
                  <c:v>Nov-2014</c:v>
                </c:pt>
                <c:pt idx="211">
                  <c:v>Dez-2014</c:v>
                </c:pt>
                <c:pt idx="212">
                  <c:v>Jan-2015</c:v>
                </c:pt>
                <c:pt idx="213">
                  <c:v>Fev-2015</c:v>
                </c:pt>
                <c:pt idx="214">
                  <c:v>Mar-2015</c:v>
                </c:pt>
                <c:pt idx="215">
                  <c:v>Abr-2015</c:v>
                </c:pt>
                <c:pt idx="216">
                  <c:v>Mai-2015</c:v>
                </c:pt>
                <c:pt idx="217">
                  <c:v>Jun-2015</c:v>
                </c:pt>
                <c:pt idx="218">
                  <c:v>Jul-2015</c:v>
                </c:pt>
                <c:pt idx="219">
                  <c:v>Ago-2015</c:v>
                </c:pt>
                <c:pt idx="220">
                  <c:v>Set-2015</c:v>
                </c:pt>
                <c:pt idx="221">
                  <c:v>Out-2015</c:v>
                </c:pt>
                <c:pt idx="222">
                  <c:v>Nov-2015</c:v>
                </c:pt>
                <c:pt idx="223">
                  <c:v>Dez-2015</c:v>
                </c:pt>
                <c:pt idx="224">
                  <c:v>Jan-2016</c:v>
                </c:pt>
                <c:pt idx="225">
                  <c:v>Fev-2016</c:v>
                </c:pt>
                <c:pt idx="226">
                  <c:v>Mar-2016</c:v>
                </c:pt>
                <c:pt idx="227">
                  <c:v>Abr-2016</c:v>
                </c:pt>
                <c:pt idx="228">
                  <c:v>Mai-2016</c:v>
                </c:pt>
                <c:pt idx="229">
                  <c:v>Jun-2016</c:v>
                </c:pt>
                <c:pt idx="230">
                  <c:v>Jul-2016</c:v>
                </c:pt>
                <c:pt idx="231">
                  <c:v>Ago-2016</c:v>
                </c:pt>
                <c:pt idx="232">
                  <c:v>Set-2016</c:v>
                </c:pt>
                <c:pt idx="233">
                  <c:v>Out-2016</c:v>
                </c:pt>
                <c:pt idx="234">
                  <c:v>Nov-2016</c:v>
                </c:pt>
                <c:pt idx="235">
                  <c:v>Dez-2016</c:v>
                </c:pt>
                <c:pt idx="236">
                  <c:v>Jan-2017</c:v>
                </c:pt>
                <c:pt idx="237">
                  <c:v>Fev-2017</c:v>
                </c:pt>
                <c:pt idx="238">
                  <c:v>Mar-2017</c:v>
                </c:pt>
                <c:pt idx="239">
                  <c:v>Abr-2017</c:v>
                </c:pt>
                <c:pt idx="240">
                  <c:v>Mai-2017</c:v>
                </c:pt>
                <c:pt idx="241">
                  <c:v>Jun-2017</c:v>
                </c:pt>
                <c:pt idx="242">
                  <c:v>Jul-2017</c:v>
                </c:pt>
                <c:pt idx="243">
                  <c:v>Ago-2017</c:v>
                </c:pt>
                <c:pt idx="244">
                  <c:v>Set-2017</c:v>
                </c:pt>
                <c:pt idx="245">
                  <c:v>Out-2017</c:v>
                </c:pt>
                <c:pt idx="246">
                  <c:v>Nov-2017</c:v>
                </c:pt>
                <c:pt idx="247">
                  <c:v>Dez-2017</c:v>
                </c:pt>
                <c:pt idx="248">
                  <c:v>Jan-2018</c:v>
                </c:pt>
                <c:pt idx="249">
                  <c:v>Fev-2018</c:v>
                </c:pt>
                <c:pt idx="250">
                  <c:v>Mar-2018</c:v>
                </c:pt>
                <c:pt idx="251">
                  <c:v>Abr-2018</c:v>
                </c:pt>
                <c:pt idx="252">
                  <c:v>Mai-2018</c:v>
                </c:pt>
                <c:pt idx="253">
                  <c:v>Jun-2018</c:v>
                </c:pt>
                <c:pt idx="254">
                  <c:v>Jul-2018</c:v>
                </c:pt>
                <c:pt idx="255">
                  <c:v>Ago-2018</c:v>
                </c:pt>
                <c:pt idx="256">
                  <c:v>Set-2018</c:v>
                </c:pt>
                <c:pt idx="257">
                  <c:v>Out-2018</c:v>
                </c:pt>
                <c:pt idx="258">
                  <c:v>Nov-2018</c:v>
                </c:pt>
                <c:pt idx="259">
                  <c:v>Dez-2018</c:v>
                </c:pt>
                <c:pt idx="260">
                  <c:v>Jan-2019</c:v>
                </c:pt>
                <c:pt idx="261">
                  <c:v>Fev-2019</c:v>
                </c:pt>
                <c:pt idx="262">
                  <c:v>Mar-2019</c:v>
                </c:pt>
                <c:pt idx="263">
                  <c:v>Abr-2019</c:v>
                </c:pt>
                <c:pt idx="264">
                  <c:v>Mai-2019</c:v>
                </c:pt>
                <c:pt idx="265">
                  <c:v>Jun-2019</c:v>
                </c:pt>
                <c:pt idx="266">
                  <c:v>Jul-2019</c:v>
                </c:pt>
                <c:pt idx="267">
                  <c:v>Ago-2019</c:v>
                </c:pt>
                <c:pt idx="268">
                  <c:v>Set-2019</c:v>
                </c:pt>
                <c:pt idx="269">
                  <c:v>Out-2019</c:v>
                </c:pt>
                <c:pt idx="270">
                  <c:v>Nov-2019</c:v>
                </c:pt>
                <c:pt idx="271">
                  <c:v>Dez-2019</c:v>
                </c:pt>
                <c:pt idx="272">
                  <c:v>Jan-2020</c:v>
                </c:pt>
                <c:pt idx="273">
                  <c:v>Fev-2020</c:v>
                </c:pt>
                <c:pt idx="274">
                  <c:v>Mar-2020</c:v>
                </c:pt>
                <c:pt idx="275">
                  <c:v>Abr-2020</c:v>
                </c:pt>
                <c:pt idx="276">
                  <c:v>Mai-2020</c:v>
                </c:pt>
                <c:pt idx="277">
                  <c:v>Jun-2020</c:v>
                </c:pt>
                <c:pt idx="278">
                  <c:v>Jul-2020</c:v>
                </c:pt>
                <c:pt idx="279">
                  <c:v>Ago-2020</c:v>
                </c:pt>
                <c:pt idx="280">
                  <c:v>Set-2020</c:v>
                </c:pt>
                <c:pt idx="281">
                  <c:v>Out-2020</c:v>
                </c:pt>
                <c:pt idx="282">
                  <c:v>Nov-2020</c:v>
                </c:pt>
                <c:pt idx="283">
                  <c:v>Dez-2020</c:v>
                </c:pt>
                <c:pt idx="284">
                  <c:v>Jan-2021</c:v>
                </c:pt>
                <c:pt idx="285">
                  <c:v>Fev-2021</c:v>
                </c:pt>
                <c:pt idx="286">
                  <c:v>Mar-2021</c:v>
                </c:pt>
                <c:pt idx="287">
                  <c:v>Abr-2021</c:v>
                </c:pt>
                <c:pt idx="288">
                  <c:v>Mai-2021</c:v>
                </c:pt>
                <c:pt idx="289">
                  <c:v>Jun-2021</c:v>
                </c:pt>
                <c:pt idx="290">
                  <c:v>Jul-2021</c:v>
                </c:pt>
                <c:pt idx="291">
                  <c:v>Ago-2021</c:v>
                </c:pt>
                <c:pt idx="292">
                  <c:v>Set-2021</c:v>
                </c:pt>
                <c:pt idx="293">
                  <c:v>Out-2021</c:v>
                </c:pt>
                <c:pt idx="294">
                  <c:v>Nov-2021</c:v>
                </c:pt>
                <c:pt idx="295">
                  <c:v>Dez-2021</c:v>
                </c:pt>
                <c:pt idx="296">
                  <c:v>Jan-2022</c:v>
                </c:pt>
                <c:pt idx="297">
                  <c:v>Fev-2022</c:v>
                </c:pt>
                <c:pt idx="298">
                  <c:v>Mar-2022</c:v>
                </c:pt>
                <c:pt idx="299">
                  <c:v>Abr-2022</c:v>
                </c:pt>
                <c:pt idx="300">
                  <c:v>Mai-2022</c:v>
                </c:pt>
                <c:pt idx="301">
                  <c:v>Jun-2022</c:v>
                </c:pt>
                <c:pt idx="302">
                  <c:v>Jul-2022</c:v>
                </c:pt>
                <c:pt idx="303">
                  <c:v>Ago-2022</c:v>
                </c:pt>
                <c:pt idx="304">
                  <c:v>Set-2022</c:v>
                </c:pt>
                <c:pt idx="305">
                  <c:v>Out-2022</c:v>
                </c:pt>
                <c:pt idx="306">
                  <c:v>Nov-2022</c:v>
                </c:pt>
                <c:pt idx="307">
                  <c:v>Dez-2022</c:v>
                </c:pt>
                <c:pt idx="308">
                  <c:v>Jan-2023</c:v>
                </c:pt>
                <c:pt idx="309">
                  <c:v>Fev-2023</c:v>
                </c:pt>
                <c:pt idx="310">
                  <c:v>Mar-2023</c:v>
                </c:pt>
                <c:pt idx="311">
                  <c:v>Abr-2023</c:v>
                </c:pt>
                <c:pt idx="312">
                  <c:v>Mai-2023</c:v>
                </c:pt>
                <c:pt idx="313">
                  <c:v>Jun-2023</c:v>
                </c:pt>
                <c:pt idx="314">
                  <c:v>Jul-2023</c:v>
                </c:pt>
                <c:pt idx="315">
                  <c:v>Ago-2023</c:v>
                </c:pt>
                <c:pt idx="316">
                  <c:v>Set-2023</c:v>
                </c:pt>
                <c:pt idx="317">
                  <c:v>Out-2023</c:v>
                </c:pt>
                <c:pt idx="318">
                  <c:v>Nov-2023</c:v>
                </c:pt>
                <c:pt idx="319">
                  <c:v>Dez-2023</c:v>
                </c:pt>
                <c:pt idx="320">
                  <c:v>Jan-2024</c:v>
                </c:pt>
                <c:pt idx="321">
                  <c:v>Fev-2024</c:v>
                </c:pt>
                <c:pt idx="322">
                  <c:v>Mar-2024</c:v>
                </c:pt>
                <c:pt idx="323">
                  <c:v>Abr-2024</c:v>
                </c:pt>
                <c:pt idx="324">
                  <c:v>Mai-2024</c:v>
                </c:pt>
                <c:pt idx="325">
                  <c:v>Jun-2024</c:v>
                </c:pt>
                <c:pt idx="326">
                  <c:v>Jul-2024</c:v>
                </c:pt>
                <c:pt idx="327">
                  <c:v>Ago-2024</c:v>
                </c:pt>
                <c:pt idx="328">
                  <c:v>Set-2024</c:v>
                </c:pt>
                <c:pt idx="329">
                  <c:v>Out-2024</c:v>
                </c:pt>
                <c:pt idx="330">
                  <c:v>Nov-2024</c:v>
                </c:pt>
                <c:pt idx="331">
                  <c:v>Dez-2024</c:v>
                </c:pt>
              </c:strCache>
            </c:strRef>
          </c:cat>
          <c:val>
            <c:numRef>
              <c:f>'FIA+USD (2)'!$E$5:$E$337</c:f>
              <c:numCache>
                <c:formatCode>General</c:formatCode>
                <c:ptCount val="333"/>
                <c:pt idx="0">
                  <c:v>100</c:v>
                </c:pt>
                <c:pt idx="1">
                  <c:v>110.22931981000001</c:v>
                </c:pt>
                <c:pt idx="2">
                  <c:v>109.38372227000001</c:v>
                </c:pt>
                <c:pt idx="3">
                  <c:v>105.62995311</c:v>
                </c:pt>
                <c:pt idx="4">
                  <c:v>106.77211656999999</c:v>
                </c:pt>
                <c:pt idx="5">
                  <c:v>89.865014787000007</c:v>
                </c:pt>
                <c:pt idx="6">
                  <c:v>95.029028002000004</c:v>
                </c:pt>
                <c:pt idx="7">
                  <c:v>97.584452243000001</c:v>
                </c:pt>
                <c:pt idx="8">
                  <c:v>97.746691373999994</c:v>
                </c:pt>
                <c:pt idx="9">
                  <c:v>104.71575768</c:v>
                </c:pt>
                <c:pt idx="10">
                  <c:v>124.09207489000001</c:v>
                </c:pt>
                <c:pt idx="11">
                  <c:v>127.16843045</c:v>
                </c:pt>
                <c:pt idx="12">
                  <c:v>119.68916057</c:v>
                </c:pt>
                <c:pt idx="13">
                  <c:v>114.36021217</c:v>
                </c:pt>
                <c:pt idx="14">
                  <c:v>121.66012553</c:v>
                </c:pt>
                <c:pt idx="15">
                  <c:v>103.01136672</c:v>
                </c:pt>
                <c:pt idx="16">
                  <c:v>93.675729188000005</c:v>
                </c:pt>
                <c:pt idx="17">
                  <c:v>94.411078566</c:v>
                </c:pt>
                <c:pt idx="18">
                  <c:v>101.32565416</c:v>
                </c:pt>
                <c:pt idx="19">
                  <c:v>100.73485835</c:v>
                </c:pt>
                <c:pt idx="20">
                  <c:v>124.66420383000001</c:v>
                </c:pt>
                <c:pt idx="21">
                  <c:v>132.66311467</c:v>
                </c:pt>
                <c:pt idx="22">
                  <c:v>154.76014724999999</c:v>
                </c:pt>
                <c:pt idx="23">
                  <c:v>153.63551294000001</c:v>
                </c:pt>
                <c:pt idx="24">
                  <c:v>155.00696765000001</c:v>
                </c:pt>
                <c:pt idx="25">
                  <c:v>163.27158961999999</c:v>
                </c:pt>
                <c:pt idx="26">
                  <c:v>152.99223570000001</c:v>
                </c:pt>
                <c:pt idx="27">
                  <c:v>156.37005581</c:v>
                </c:pt>
                <c:pt idx="28">
                  <c:v>163.77171913999999</c:v>
                </c:pt>
                <c:pt idx="29">
                  <c:v>169.37723564000001</c:v>
                </c:pt>
                <c:pt idx="30">
                  <c:v>187.59775393000001</c:v>
                </c:pt>
                <c:pt idx="31">
                  <c:v>202.04224289999999</c:v>
                </c:pt>
                <c:pt idx="32">
                  <c:v>202.35717584</c:v>
                </c:pt>
                <c:pt idx="33">
                  <c:v>220.37767918</c:v>
                </c:pt>
                <c:pt idx="34">
                  <c:v>216.70193581000001</c:v>
                </c:pt>
                <c:pt idx="35">
                  <c:v>207.31759463</c:v>
                </c:pt>
                <c:pt idx="36">
                  <c:v>210.85123497999999</c:v>
                </c:pt>
                <c:pt idx="37">
                  <c:v>219.31992958000001</c:v>
                </c:pt>
                <c:pt idx="38">
                  <c:v>228.04181542000001</c:v>
                </c:pt>
                <c:pt idx="39">
                  <c:v>242.47568361</c:v>
                </c:pt>
                <c:pt idx="40">
                  <c:v>236.38505251000001</c:v>
                </c:pt>
                <c:pt idx="41">
                  <c:v>234.21068270000001</c:v>
                </c:pt>
                <c:pt idx="42">
                  <c:v>218.55265990000001</c:v>
                </c:pt>
                <c:pt idx="43">
                  <c:v>221.10971789999999</c:v>
                </c:pt>
                <c:pt idx="44">
                  <c:v>251.22317978000001</c:v>
                </c:pt>
                <c:pt idx="45">
                  <c:v>244.30718562000001</c:v>
                </c:pt>
                <c:pt idx="46">
                  <c:v>229.61867706999999</c:v>
                </c:pt>
                <c:pt idx="47">
                  <c:v>240.33785270999999</c:v>
                </c:pt>
                <c:pt idx="48">
                  <c:v>243.70502619999999</c:v>
                </c:pt>
                <c:pt idx="49">
                  <c:v>229.36694276</c:v>
                </c:pt>
                <c:pt idx="50">
                  <c:v>232.76591977000001</c:v>
                </c:pt>
                <c:pt idx="51">
                  <c:v>247.46948119000001</c:v>
                </c:pt>
                <c:pt idx="52">
                  <c:v>235.92387973999999</c:v>
                </c:pt>
                <c:pt idx="53">
                  <c:v>243.03808366000001</c:v>
                </c:pt>
                <c:pt idx="54">
                  <c:v>243.66887187</c:v>
                </c:pt>
                <c:pt idx="55">
                  <c:v>243.30582876</c:v>
                </c:pt>
                <c:pt idx="56">
                  <c:v>238.01422141</c:v>
                </c:pt>
                <c:pt idx="57">
                  <c:v>256.72322677</c:v>
                </c:pt>
                <c:pt idx="58">
                  <c:v>262.78615754999998</c:v>
                </c:pt>
                <c:pt idx="59">
                  <c:v>262.19950360000001</c:v>
                </c:pt>
                <c:pt idx="60">
                  <c:v>268.51672703999998</c:v>
                </c:pt>
                <c:pt idx="61">
                  <c:v>263.8853052</c:v>
                </c:pt>
                <c:pt idx="62">
                  <c:v>267.34782306</c:v>
                </c:pt>
                <c:pt idx="63">
                  <c:v>270.46689175</c:v>
                </c:pt>
                <c:pt idx="64">
                  <c:v>274.39244165000002</c:v>
                </c:pt>
                <c:pt idx="65">
                  <c:v>303.64278949999999</c:v>
                </c:pt>
                <c:pt idx="66">
                  <c:v>306.36828830000002</c:v>
                </c:pt>
                <c:pt idx="67">
                  <c:v>326.27069834000002</c:v>
                </c:pt>
                <c:pt idx="68">
                  <c:v>320.8833952</c:v>
                </c:pt>
                <c:pt idx="69">
                  <c:v>322.85362400999998</c:v>
                </c:pt>
                <c:pt idx="70">
                  <c:v>328.13303746000003</c:v>
                </c:pt>
                <c:pt idx="71">
                  <c:v>328.17585485000001</c:v>
                </c:pt>
                <c:pt idx="72">
                  <c:v>354.0535289</c:v>
                </c:pt>
                <c:pt idx="73">
                  <c:v>353.41302533999999</c:v>
                </c:pt>
                <c:pt idx="74">
                  <c:v>374.98552476999998</c:v>
                </c:pt>
                <c:pt idx="75">
                  <c:v>401.13737682999999</c:v>
                </c:pt>
                <c:pt idx="76">
                  <c:v>406.64259922000002</c:v>
                </c:pt>
                <c:pt idx="77">
                  <c:v>407.85164041000002</c:v>
                </c:pt>
                <c:pt idx="78">
                  <c:v>420.20398974</c:v>
                </c:pt>
                <c:pt idx="79">
                  <c:v>452.94338640000001</c:v>
                </c:pt>
                <c:pt idx="80">
                  <c:v>467.19999615</c:v>
                </c:pt>
                <c:pt idx="81">
                  <c:v>476.08262968999998</c:v>
                </c:pt>
                <c:pt idx="82">
                  <c:v>489.69449608000002</c:v>
                </c:pt>
                <c:pt idx="83">
                  <c:v>463.0991095</c:v>
                </c:pt>
                <c:pt idx="84">
                  <c:v>471.39294705999998</c:v>
                </c:pt>
                <c:pt idx="85">
                  <c:v>492.10492369999997</c:v>
                </c:pt>
                <c:pt idx="86">
                  <c:v>517.91760370999998</c:v>
                </c:pt>
                <c:pt idx="87">
                  <c:v>542.69951519999995</c:v>
                </c:pt>
                <c:pt idx="88">
                  <c:v>557.14255064999998</c:v>
                </c:pt>
                <c:pt idx="89">
                  <c:v>554.53923130999999</c:v>
                </c:pt>
                <c:pt idx="90">
                  <c:v>568.12150111000005</c:v>
                </c:pt>
                <c:pt idx="91">
                  <c:v>582.59963224000001</c:v>
                </c:pt>
                <c:pt idx="92">
                  <c:v>568.46165981000001</c:v>
                </c:pt>
                <c:pt idx="93">
                  <c:v>604.51618122000002</c:v>
                </c:pt>
                <c:pt idx="94">
                  <c:v>577.62866487999997</c:v>
                </c:pt>
                <c:pt idx="95">
                  <c:v>534.49947258999998</c:v>
                </c:pt>
                <c:pt idx="96">
                  <c:v>537.98332925</c:v>
                </c:pt>
                <c:pt idx="97">
                  <c:v>528.59374084000001</c:v>
                </c:pt>
                <c:pt idx="98">
                  <c:v>542.21808911000005</c:v>
                </c:pt>
                <c:pt idx="99">
                  <c:v>569.34490586000004</c:v>
                </c:pt>
                <c:pt idx="100">
                  <c:v>598.81037251999999</c:v>
                </c:pt>
                <c:pt idx="101">
                  <c:v>580.54972222000004</c:v>
                </c:pt>
                <c:pt idx="102">
                  <c:v>592.44023695999999</c:v>
                </c:pt>
                <c:pt idx="103">
                  <c:v>621.61612312</c:v>
                </c:pt>
                <c:pt idx="104">
                  <c:v>671.59753808000005</c:v>
                </c:pt>
                <c:pt idx="105">
                  <c:v>664.52241350999998</c:v>
                </c:pt>
                <c:pt idx="106">
                  <c:v>671.65544184999999</c:v>
                </c:pt>
                <c:pt idx="107">
                  <c:v>693.55424657000003</c:v>
                </c:pt>
                <c:pt idx="108">
                  <c:v>680.51552999</c:v>
                </c:pt>
                <c:pt idx="109">
                  <c:v>667.33619353999995</c:v>
                </c:pt>
                <c:pt idx="110">
                  <c:v>678.47252299000002</c:v>
                </c:pt>
                <c:pt idx="111">
                  <c:v>663.51394367</c:v>
                </c:pt>
                <c:pt idx="112">
                  <c:v>661.89845619000005</c:v>
                </c:pt>
                <c:pt idx="113">
                  <c:v>680.60373159999995</c:v>
                </c:pt>
                <c:pt idx="114">
                  <c:v>734.45441489999996</c:v>
                </c:pt>
                <c:pt idx="115">
                  <c:v>763.04875220999998</c:v>
                </c:pt>
                <c:pt idx="116">
                  <c:v>770.76641901999994</c:v>
                </c:pt>
                <c:pt idx="117">
                  <c:v>783.22822252000003</c:v>
                </c:pt>
                <c:pt idx="118">
                  <c:v>789.84833727</c:v>
                </c:pt>
                <c:pt idx="119">
                  <c:v>846.72814961999995</c:v>
                </c:pt>
                <c:pt idx="120">
                  <c:v>925.13931181999999</c:v>
                </c:pt>
                <c:pt idx="121">
                  <c:v>941.69216908999999</c:v>
                </c:pt>
                <c:pt idx="122">
                  <c:v>1009.8642924</c:v>
                </c:pt>
                <c:pt idx="123">
                  <c:v>977.93525068999998</c:v>
                </c:pt>
                <c:pt idx="124">
                  <c:v>1008.1281959</c:v>
                </c:pt>
                <c:pt idx="125">
                  <c:v>1001.5391835</c:v>
                </c:pt>
                <c:pt idx="126">
                  <c:v>983.85535319999997</c:v>
                </c:pt>
                <c:pt idx="127">
                  <c:v>986.81390187</c:v>
                </c:pt>
                <c:pt idx="128">
                  <c:v>929.89549254999997</c:v>
                </c:pt>
                <c:pt idx="129">
                  <c:v>967.21316507999995</c:v>
                </c:pt>
                <c:pt idx="130">
                  <c:v>948.23196810000002</c:v>
                </c:pt>
                <c:pt idx="131">
                  <c:v>990.01908074000005</c:v>
                </c:pt>
                <c:pt idx="132">
                  <c:v>1085.8321069000001</c:v>
                </c:pt>
                <c:pt idx="133">
                  <c:v>1016.0763276</c:v>
                </c:pt>
                <c:pt idx="134">
                  <c:v>940.76252599999998</c:v>
                </c:pt>
                <c:pt idx="135">
                  <c:v>911.85408577999999</c:v>
                </c:pt>
                <c:pt idx="136">
                  <c:v>853.67211807000001</c:v>
                </c:pt>
                <c:pt idx="137">
                  <c:v>743.50063884999997</c:v>
                </c:pt>
                <c:pt idx="138">
                  <c:v>760.64945965000004</c:v>
                </c:pt>
                <c:pt idx="139">
                  <c:v>793.13001527999995</c:v>
                </c:pt>
                <c:pt idx="140">
                  <c:v>825.69839841999999</c:v>
                </c:pt>
                <c:pt idx="141">
                  <c:v>822.98012958000004</c:v>
                </c:pt>
                <c:pt idx="142">
                  <c:v>846.27235149000001</c:v>
                </c:pt>
                <c:pt idx="143">
                  <c:v>916.63838482999995</c:v>
                </c:pt>
                <c:pt idx="144">
                  <c:v>948.03595394000001</c:v>
                </c:pt>
                <c:pt idx="145">
                  <c:v>939.55667566</c:v>
                </c:pt>
                <c:pt idx="146">
                  <c:v>965.91394433000005</c:v>
                </c:pt>
                <c:pt idx="147">
                  <c:v>985.79162486999996</c:v>
                </c:pt>
                <c:pt idx="148">
                  <c:v>1012.2909852</c:v>
                </c:pt>
                <c:pt idx="149">
                  <c:v>1016.9669871</c:v>
                </c:pt>
                <c:pt idx="150">
                  <c:v>1062.7230277000001</c:v>
                </c:pt>
                <c:pt idx="151">
                  <c:v>1084.3217503999999</c:v>
                </c:pt>
                <c:pt idx="152">
                  <c:v>1104.4136464000001</c:v>
                </c:pt>
                <c:pt idx="153">
                  <c:v>1111.5713711000001</c:v>
                </c:pt>
                <c:pt idx="154">
                  <c:v>1128.5934943</c:v>
                </c:pt>
                <c:pt idx="155">
                  <c:v>1098.5505384000001</c:v>
                </c:pt>
                <c:pt idx="156">
                  <c:v>1083.3615652000001</c:v>
                </c:pt>
                <c:pt idx="157">
                  <c:v>1090.4938801000001</c:v>
                </c:pt>
                <c:pt idx="158">
                  <c:v>1155.4711838999999</c:v>
                </c:pt>
                <c:pt idx="159">
                  <c:v>1171.5488292</c:v>
                </c:pt>
                <c:pt idx="160">
                  <c:v>1179.9150625</c:v>
                </c:pt>
                <c:pt idx="161">
                  <c:v>1199.9308719999999</c:v>
                </c:pt>
                <c:pt idx="162">
                  <c:v>1198.8954375999999</c:v>
                </c:pt>
                <c:pt idx="163">
                  <c:v>1204.2729363999999</c:v>
                </c:pt>
                <c:pt idx="164">
                  <c:v>1186.7436084999999</c:v>
                </c:pt>
                <c:pt idx="165">
                  <c:v>1178.6379889</c:v>
                </c:pt>
                <c:pt idx="166">
                  <c:v>1186.1929359999999</c:v>
                </c:pt>
                <c:pt idx="167">
                  <c:v>1176.3677657000001</c:v>
                </c:pt>
                <c:pt idx="168">
                  <c:v>1185.4298381000001</c:v>
                </c:pt>
                <c:pt idx="169">
                  <c:v>1159.1667952</c:v>
                </c:pt>
                <c:pt idx="170">
                  <c:v>1126.3377708999999</c:v>
                </c:pt>
                <c:pt idx="171">
                  <c:v>1117.3777428000001</c:v>
                </c:pt>
                <c:pt idx="172">
                  <c:v>1123.4221359999999</c:v>
                </c:pt>
                <c:pt idx="173">
                  <c:v>1162.422405</c:v>
                </c:pt>
                <c:pt idx="174">
                  <c:v>1166.0022369999999</c:v>
                </c:pt>
                <c:pt idx="175">
                  <c:v>1185.0144044000001</c:v>
                </c:pt>
                <c:pt idx="176">
                  <c:v>1228.3626088999999</c:v>
                </c:pt>
                <c:pt idx="177">
                  <c:v>1260.3460981000001</c:v>
                </c:pt>
                <c:pt idx="178">
                  <c:v>1286.6287657</c:v>
                </c:pt>
                <c:pt idx="179">
                  <c:v>1273.7603044</c:v>
                </c:pt>
                <c:pt idx="180">
                  <c:v>1225.1597322</c:v>
                </c:pt>
                <c:pt idx="181">
                  <c:v>1228.1526524999999</c:v>
                </c:pt>
                <c:pt idx="182">
                  <c:v>1253.7426869999999</c:v>
                </c:pt>
                <c:pt idx="183">
                  <c:v>1254.6223170999999</c:v>
                </c:pt>
                <c:pt idx="184">
                  <c:v>1275.9524415999999</c:v>
                </c:pt>
                <c:pt idx="185">
                  <c:v>1272.3139501999999</c:v>
                </c:pt>
                <c:pt idx="186">
                  <c:v>1295.8085461000001</c:v>
                </c:pt>
                <c:pt idx="187">
                  <c:v>1315.2979866000001</c:v>
                </c:pt>
                <c:pt idx="188">
                  <c:v>1281.2874388</c:v>
                </c:pt>
                <c:pt idx="189">
                  <c:v>1279.8267725000001</c:v>
                </c:pt>
                <c:pt idx="190">
                  <c:v>1261.0692136</c:v>
                </c:pt>
                <c:pt idx="191">
                  <c:v>1280.5069530999999</c:v>
                </c:pt>
                <c:pt idx="192">
                  <c:v>1291.1650425</c:v>
                </c:pt>
                <c:pt idx="193">
                  <c:v>1227.9785743</c:v>
                </c:pt>
                <c:pt idx="194">
                  <c:v>1254.8301855</c:v>
                </c:pt>
                <c:pt idx="195">
                  <c:v>1283.5159521</c:v>
                </c:pt>
                <c:pt idx="196">
                  <c:v>1308.6634294999999</c:v>
                </c:pt>
                <c:pt idx="197">
                  <c:v>1343.6236426</c:v>
                </c:pt>
                <c:pt idx="198">
                  <c:v>1340.8290282999999</c:v>
                </c:pt>
                <c:pt idx="199">
                  <c:v>1322.6783416999999</c:v>
                </c:pt>
                <c:pt idx="200">
                  <c:v>1277.2566406000001</c:v>
                </c:pt>
                <c:pt idx="201">
                  <c:v>1238.3190717</c:v>
                </c:pt>
                <c:pt idx="202">
                  <c:v>1269.3773245</c:v>
                </c:pt>
                <c:pt idx="203">
                  <c:v>1253.8514927000001</c:v>
                </c:pt>
                <c:pt idx="204">
                  <c:v>1244.3652231999999</c:v>
                </c:pt>
                <c:pt idx="205">
                  <c:v>1266.1327878</c:v>
                </c:pt>
                <c:pt idx="206">
                  <c:v>1295.1598832</c:v>
                </c:pt>
                <c:pt idx="207">
                  <c:v>1362.7299935000001</c:v>
                </c:pt>
                <c:pt idx="208">
                  <c:v>1304.8188914</c:v>
                </c:pt>
                <c:pt idx="209">
                  <c:v>1291.9005391000001</c:v>
                </c:pt>
                <c:pt idx="210">
                  <c:v>1321.1655106000001</c:v>
                </c:pt>
                <c:pt idx="211">
                  <c:v>1267.4090544000001</c:v>
                </c:pt>
                <c:pt idx="212">
                  <c:v>1200.1835077000001</c:v>
                </c:pt>
                <c:pt idx="213">
                  <c:v>1277.8214174</c:v>
                </c:pt>
                <c:pt idx="214">
                  <c:v>1325.4380203000001</c:v>
                </c:pt>
                <c:pt idx="215">
                  <c:v>1378.1924928000001</c:v>
                </c:pt>
                <c:pt idx="216">
                  <c:v>1338.4175176000001</c:v>
                </c:pt>
                <c:pt idx="217">
                  <c:v>1328.2537829</c:v>
                </c:pt>
                <c:pt idx="218">
                  <c:v>1307.2259563</c:v>
                </c:pt>
                <c:pt idx="219">
                  <c:v>1260.7590794</c:v>
                </c:pt>
                <c:pt idx="220">
                  <c:v>1267.998709</c:v>
                </c:pt>
                <c:pt idx="221">
                  <c:v>1257.1222742</c:v>
                </c:pt>
                <c:pt idx="222">
                  <c:v>1262.8954791000001</c:v>
                </c:pt>
                <c:pt idx="223">
                  <c:v>1257.8652896999999</c:v>
                </c:pt>
                <c:pt idx="224">
                  <c:v>1183.1674131</c:v>
                </c:pt>
                <c:pt idx="225">
                  <c:v>1180.2420767999999</c:v>
                </c:pt>
                <c:pt idx="226">
                  <c:v>1278.5241123999999</c:v>
                </c:pt>
                <c:pt idx="227">
                  <c:v>1326.6438082</c:v>
                </c:pt>
                <c:pt idx="228">
                  <c:v>1266.2756979999999</c:v>
                </c:pt>
                <c:pt idx="229">
                  <c:v>1259.8059225</c:v>
                </c:pt>
                <c:pt idx="230">
                  <c:v>1441.314179</c:v>
                </c:pt>
                <c:pt idx="231">
                  <c:v>1476.4533758</c:v>
                </c:pt>
                <c:pt idx="232">
                  <c:v>1479.0170568999999</c:v>
                </c:pt>
                <c:pt idx="233">
                  <c:v>1578.7761361</c:v>
                </c:pt>
                <c:pt idx="234">
                  <c:v>1560.6102819</c:v>
                </c:pt>
                <c:pt idx="235">
                  <c:v>1504.1777325999999</c:v>
                </c:pt>
                <c:pt idx="236">
                  <c:v>1548.9752731999999</c:v>
                </c:pt>
                <c:pt idx="237">
                  <c:v>1628.8702602000001</c:v>
                </c:pt>
                <c:pt idx="238">
                  <c:v>1587.4112634000001</c:v>
                </c:pt>
                <c:pt idx="239">
                  <c:v>1616.2145232</c:v>
                </c:pt>
                <c:pt idx="240">
                  <c:v>1550.8382005999999</c:v>
                </c:pt>
                <c:pt idx="241">
                  <c:v>1572.3626165999999</c:v>
                </c:pt>
                <c:pt idx="242">
                  <c:v>1608.7056322999999</c:v>
                </c:pt>
                <c:pt idx="243">
                  <c:v>1686.2594624000001</c:v>
                </c:pt>
                <c:pt idx="244">
                  <c:v>1742.6565751999999</c:v>
                </c:pt>
                <c:pt idx="245">
                  <c:v>1765.6198156999999</c:v>
                </c:pt>
                <c:pt idx="246">
                  <c:v>1719.3176645000001</c:v>
                </c:pt>
                <c:pt idx="247">
                  <c:v>1782.3955929000001</c:v>
                </c:pt>
                <c:pt idx="248">
                  <c:v>1901.6322262000001</c:v>
                </c:pt>
                <c:pt idx="249">
                  <c:v>1955.2039763</c:v>
                </c:pt>
                <c:pt idx="250">
                  <c:v>1986.3663108999999</c:v>
                </c:pt>
                <c:pt idx="251">
                  <c:v>2047.1101039</c:v>
                </c:pt>
                <c:pt idx="252">
                  <c:v>1955.1083255999999</c:v>
                </c:pt>
                <c:pt idx="253">
                  <c:v>1927.3529761</c:v>
                </c:pt>
                <c:pt idx="254">
                  <c:v>2027.8426428</c:v>
                </c:pt>
                <c:pt idx="255">
                  <c:v>2067.0428831999998</c:v>
                </c:pt>
                <c:pt idx="256">
                  <c:v>2072.1312576</c:v>
                </c:pt>
                <c:pt idx="257">
                  <c:v>2153.9440706</c:v>
                </c:pt>
                <c:pt idx="258">
                  <c:v>2202.8081596000002</c:v>
                </c:pt>
                <c:pt idx="259">
                  <c:v>2190.9860926000001</c:v>
                </c:pt>
                <c:pt idx="260">
                  <c:v>2307.5715307</c:v>
                </c:pt>
                <c:pt idx="261">
                  <c:v>2318.4773552000001</c:v>
                </c:pt>
                <c:pt idx="262">
                  <c:v>2326.1104187000001</c:v>
                </c:pt>
                <c:pt idx="263">
                  <c:v>2325.6669093999999</c:v>
                </c:pt>
                <c:pt idx="264">
                  <c:v>2327.3068213000001</c:v>
                </c:pt>
                <c:pt idx="265">
                  <c:v>2379.3846447999999</c:v>
                </c:pt>
                <c:pt idx="266">
                  <c:v>2385.8195725</c:v>
                </c:pt>
                <c:pt idx="267">
                  <c:v>2447.3042346000002</c:v>
                </c:pt>
                <c:pt idx="268">
                  <c:v>2466.6316388999999</c:v>
                </c:pt>
                <c:pt idx="269">
                  <c:v>2479.3744004</c:v>
                </c:pt>
                <c:pt idx="270">
                  <c:v>2615.4036139</c:v>
                </c:pt>
                <c:pt idx="271">
                  <c:v>2804.2946808000002</c:v>
                </c:pt>
                <c:pt idx="272">
                  <c:v>2796.5173874000002</c:v>
                </c:pt>
                <c:pt idx="273">
                  <c:v>2698.4173971999999</c:v>
                </c:pt>
                <c:pt idx="274">
                  <c:v>2291.5756918000002</c:v>
                </c:pt>
                <c:pt idx="275">
                  <c:v>2507.8618712000002</c:v>
                </c:pt>
                <c:pt idx="276">
                  <c:v>2619.2576932000002</c:v>
                </c:pt>
                <c:pt idx="277">
                  <c:v>2838.7351242</c:v>
                </c:pt>
                <c:pt idx="278">
                  <c:v>2976.9816639999999</c:v>
                </c:pt>
                <c:pt idx="279">
                  <c:v>2957.6732870999999</c:v>
                </c:pt>
                <c:pt idx="280">
                  <c:v>2928.6745675000002</c:v>
                </c:pt>
                <c:pt idx="281">
                  <c:v>2966.5679752999999</c:v>
                </c:pt>
                <c:pt idx="282">
                  <c:v>3177.7709178</c:v>
                </c:pt>
                <c:pt idx="283">
                  <c:v>3301.5893344000001</c:v>
                </c:pt>
                <c:pt idx="284">
                  <c:v>3276.5496549999998</c:v>
                </c:pt>
                <c:pt idx="285">
                  <c:v>3229.6467828</c:v>
                </c:pt>
                <c:pt idx="286">
                  <c:v>3427.3345545000002</c:v>
                </c:pt>
                <c:pt idx="287">
                  <c:v>3472.3600703000002</c:v>
                </c:pt>
                <c:pt idx="288">
                  <c:v>3550.4612996999999</c:v>
                </c:pt>
                <c:pt idx="289">
                  <c:v>3523.4675413</c:v>
                </c:pt>
                <c:pt idx="290">
                  <c:v>3457.0574126000001</c:v>
                </c:pt>
                <c:pt idx="291">
                  <c:v>3460.4059003000002</c:v>
                </c:pt>
                <c:pt idx="292">
                  <c:v>3365.5611469999999</c:v>
                </c:pt>
                <c:pt idx="293">
                  <c:v>3258.7581114</c:v>
                </c:pt>
                <c:pt idx="294">
                  <c:v>3304.1857543000001</c:v>
                </c:pt>
                <c:pt idx="295">
                  <c:v>3403.7848589999999</c:v>
                </c:pt>
                <c:pt idx="296">
                  <c:v>3523.0539186000001</c:v>
                </c:pt>
                <c:pt idx="297">
                  <c:v>3471.7497363000002</c:v>
                </c:pt>
                <c:pt idx="298">
                  <c:v>3500.3979276</c:v>
                </c:pt>
                <c:pt idx="299">
                  <c:v>3367.9869073999998</c:v>
                </c:pt>
                <c:pt idx="300">
                  <c:v>3390.0535335999998</c:v>
                </c:pt>
                <c:pt idx="301">
                  <c:v>3229.6613370999999</c:v>
                </c:pt>
                <c:pt idx="302">
                  <c:v>3321.2620198</c:v>
                </c:pt>
                <c:pt idx="303">
                  <c:v>3486.1941981999998</c:v>
                </c:pt>
                <c:pt idx="304">
                  <c:v>3546.3698721000001</c:v>
                </c:pt>
                <c:pt idx="305">
                  <c:v>3616.9998885999998</c:v>
                </c:pt>
                <c:pt idx="306">
                  <c:v>3556.7492461000002</c:v>
                </c:pt>
                <c:pt idx="307">
                  <c:v>3477.5875866000001</c:v>
                </c:pt>
                <c:pt idx="308">
                  <c:v>3540.1278412000001</c:v>
                </c:pt>
                <c:pt idx="309">
                  <c:v>3376.1853262</c:v>
                </c:pt>
                <c:pt idx="310">
                  <c:v>3306.8971317</c:v>
                </c:pt>
                <c:pt idx="311">
                  <c:v>3342.1825493000001</c:v>
                </c:pt>
                <c:pt idx="312">
                  <c:v>3559.5954397999999</c:v>
                </c:pt>
                <c:pt idx="313">
                  <c:v>3700.6850506999999</c:v>
                </c:pt>
                <c:pt idx="314">
                  <c:v>3751.2035887000002</c:v>
                </c:pt>
                <c:pt idx="315">
                  <c:v>3668.9799192999999</c:v>
                </c:pt>
                <c:pt idx="316">
                  <c:v>3692.2456375000002</c:v>
                </c:pt>
                <c:pt idx="317">
                  <c:v>3609.8144642000002</c:v>
                </c:pt>
                <c:pt idx="318">
                  <c:v>3887.8957909000001</c:v>
                </c:pt>
                <c:pt idx="319">
                  <c:v>4041.1895754000002</c:v>
                </c:pt>
                <c:pt idx="320">
                  <c:v>3917.6549298999998</c:v>
                </c:pt>
                <c:pt idx="321">
                  <c:v>4004.1372772</c:v>
                </c:pt>
                <c:pt idx="322">
                  <c:v>4053.2791704000001</c:v>
                </c:pt>
                <c:pt idx="323">
                  <c:v>3958.6952882</c:v>
                </c:pt>
                <c:pt idx="324">
                  <c:v>3922.1282781999998</c:v>
                </c:pt>
                <c:pt idx="325">
                  <c:v>4033.3688919000001</c:v>
                </c:pt>
                <c:pt idx="326">
                  <c:v>4097.8329125</c:v>
                </c:pt>
                <c:pt idx="327">
                  <c:v>4283.8561436</c:v>
                </c:pt>
                <c:pt idx="328">
                  <c:v>4237.050459</c:v>
                </c:pt>
                <c:pt idx="329">
                  <c:v>4289.8480307</c:v>
                </c:pt>
                <c:pt idx="330">
                  <c:v>4213.6583656000003</c:v>
                </c:pt>
                <c:pt idx="331">
                  <c:v>4075.2230906999998</c:v>
                </c:pt>
                <c:pt idx="332">
                  <c:v>4149.0830551999998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C12-434C-9CC2-C98D8F143B04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'FIA+USD (2)'!$A$5:$A$336</c:f>
              <c:strCache>
                <c:ptCount val="332"/>
                <c:pt idx="0">
                  <c:v>Mai-1997</c:v>
                </c:pt>
                <c:pt idx="1">
                  <c:v>Jun-1997</c:v>
                </c:pt>
                <c:pt idx="2">
                  <c:v>Jul-1997</c:v>
                </c:pt>
                <c:pt idx="3">
                  <c:v>Ago-1997</c:v>
                </c:pt>
                <c:pt idx="4">
                  <c:v>Set-1997</c:v>
                </c:pt>
                <c:pt idx="5">
                  <c:v>Out-1997</c:v>
                </c:pt>
                <c:pt idx="6">
                  <c:v>Nov-1997</c:v>
                </c:pt>
                <c:pt idx="7">
                  <c:v>Dez-1997</c:v>
                </c:pt>
                <c:pt idx="8">
                  <c:v>Jan-1998</c:v>
                </c:pt>
                <c:pt idx="9">
                  <c:v>Fev-1998</c:v>
                </c:pt>
                <c:pt idx="10">
                  <c:v>Mar-1998</c:v>
                </c:pt>
                <c:pt idx="11">
                  <c:v>Abr-1998</c:v>
                </c:pt>
                <c:pt idx="12">
                  <c:v>Mai-1998</c:v>
                </c:pt>
                <c:pt idx="13">
                  <c:v>Jun-1998</c:v>
                </c:pt>
                <c:pt idx="14">
                  <c:v>Jul-1998</c:v>
                </c:pt>
                <c:pt idx="15">
                  <c:v>Ago-1998</c:v>
                </c:pt>
                <c:pt idx="16">
                  <c:v>Set-1998</c:v>
                </c:pt>
                <c:pt idx="17">
                  <c:v>Out-1998</c:v>
                </c:pt>
                <c:pt idx="18">
                  <c:v>Nov-1998</c:v>
                </c:pt>
                <c:pt idx="19">
                  <c:v>Dez-1998</c:v>
                </c:pt>
                <c:pt idx="20">
                  <c:v>Jan-1999</c:v>
                </c:pt>
                <c:pt idx="21">
                  <c:v>Fev-1999</c:v>
                </c:pt>
                <c:pt idx="22">
                  <c:v>Mar-1999</c:v>
                </c:pt>
                <c:pt idx="23">
                  <c:v>Abr-1999</c:v>
                </c:pt>
                <c:pt idx="24">
                  <c:v>Mai-1999</c:v>
                </c:pt>
                <c:pt idx="25">
                  <c:v>Jun-1999</c:v>
                </c:pt>
                <c:pt idx="26">
                  <c:v>Jul-1999</c:v>
                </c:pt>
                <c:pt idx="27">
                  <c:v>Ago-1999</c:v>
                </c:pt>
                <c:pt idx="28">
                  <c:v>Set-1999</c:v>
                </c:pt>
                <c:pt idx="29">
                  <c:v>Out-1999</c:v>
                </c:pt>
                <c:pt idx="30">
                  <c:v>Nov-1999</c:v>
                </c:pt>
                <c:pt idx="31">
                  <c:v>Dez-1999</c:v>
                </c:pt>
                <c:pt idx="32">
                  <c:v>Jan-2000</c:v>
                </c:pt>
                <c:pt idx="33">
                  <c:v>Fev-2000</c:v>
                </c:pt>
                <c:pt idx="34">
                  <c:v>Mar-2000</c:v>
                </c:pt>
                <c:pt idx="35">
                  <c:v>Abr-2000</c:v>
                </c:pt>
                <c:pt idx="36">
                  <c:v>Mai-2000</c:v>
                </c:pt>
                <c:pt idx="37">
                  <c:v>Jun-2000</c:v>
                </c:pt>
                <c:pt idx="38">
                  <c:v>Jul-2000</c:v>
                </c:pt>
                <c:pt idx="39">
                  <c:v>Ago-2000</c:v>
                </c:pt>
                <c:pt idx="40">
                  <c:v>Set-2000</c:v>
                </c:pt>
                <c:pt idx="41">
                  <c:v>Out-2000</c:v>
                </c:pt>
                <c:pt idx="42">
                  <c:v>Nov-2000</c:v>
                </c:pt>
                <c:pt idx="43">
                  <c:v>Dez-2000</c:v>
                </c:pt>
                <c:pt idx="44">
                  <c:v>Jan-2001</c:v>
                </c:pt>
                <c:pt idx="45">
                  <c:v>Fev-2001</c:v>
                </c:pt>
                <c:pt idx="46">
                  <c:v>Mar-2001</c:v>
                </c:pt>
                <c:pt idx="47">
                  <c:v>Abr-2001</c:v>
                </c:pt>
                <c:pt idx="48">
                  <c:v>Mai-2001</c:v>
                </c:pt>
                <c:pt idx="49">
                  <c:v>Jun-2001</c:v>
                </c:pt>
                <c:pt idx="50">
                  <c:v>Jul-2001</c:v>
                </c:pt>
                <c:pt idx="51">
                  <c:v>Ago-2001</c:v>
                </c:pt>
                <c:pt idx="52">
                  <c:v>Set-2001</c:v>
                </c:pt>
                <c:pt idx="53">
                  <c:v>Out-2001</c:v>
                </c:pt>
                <c:pt idx="54">
                  <c:v>Nov-2001</c:v>
                </c:pt>
                <c:pt idx="55">
                  <c:v>Dez-2001</c:v>
                </c:pt>
                <c:pt idx="56">
                  <c:v>Jan-2002</c:v>
                </c:pt>
                <c:pt idx="57">
                  <c:v>Fev-2002</c:v>
                </c:pt>
                <c:pt idx="58">
                  <c:v>Mar-2002</c:v>
                </c:pt>
                <c:pt idx="59">
                  <c:v>Abr-2002</c:v>
                </c:pt>
                <c:pt idx="60">
                  <c:v>Mai-2002</c:v>
                </c:pt>
                <c:pt idx="61">
                  <c:v>Jun-2002</c:v>
                </c:pt>
                <c:pt idx="62">
                  <c:v>Jul-2002</c:v>
                </c:pt>
                <c:pt idx="63">
                  <c:v>Ago-2002</c:v>
                </c:pt>
                <c:pt idx="64">
                  <c:v>Set-2002</c:v>
                </c:pt>
                <c:pt idx="65">
                  <c:v>Out-2002</c:v>
                </c:pt>
                <c:pt idx="66">
                  <c:v>Nov-2002</c:v>
                </c:pt>
                <c:pt idx="67">
                  <c:v>Dez-2002</c:v>
                </c:pt>
                <c:pt idx="68">
                  <c:v>Jan-2003</c:v>
                </c:pt>
                <c:pt idx="69">
                  <c:v>Fev-2003</c:v>
                </c:pt>
                <c:pt idx="70">
                  <c:v>Mar-2003</c:v>
                </c:pt>
                <c:pt idx="71">
                  <c:v>Abr-2003</c:v>
                </c:pt>
                <c:pt idx="72">
                  <c:v>Mai-2003</c:v>
                </c:pt>
                <c:pt idx="73">
                  <c:v>Jun-2003</c:v>
                </c:pt>
                <c:pt idx="74">
                  <c:v>Jul-2003</c:v>
                </c:pt>
                <c:pt idx="75">
                  <c:v>Ago-2003</c:v>
                </c:pt>
                <c:pt idx="76">
                  <c:v>Set-2003</c:v>
                </c:pt>
                <c:pt idx="77">
                  <c:v>Out-2003</c:v>
                </c:pt>
                <c:pt idx="78">
                  <c:v>Nov-2003</c:v>
                </c:pt>
                <c:pt idx="79">
                  <c:v>Dez-2003</c:v>
                </c:pt>
                <c:pt idx="80">
                  <c:v>Jan-2004</c:v>
                </c:pt>
                <c:pt idx="81">
                  <c:v>Fev-2004</c:v>
                </c:pt>
                <c:pt idx="82">
                  <c:v>Mar-2004</c:v>
                </c:pt>
                <c:pt idx="83">
                  <c:v>Abr-2004</c:v>
                </c:pt>
                <c:pt idx="84">
                  <c:v>Mai-2004</c:v>
                </c:pt>
                <c:pt idx="85">
                  <c:v>Jun-2004</c:v>
                </c:pt>
                <c:pt idx="86">
                  <c:v>Jul-2004</c:v>
                </c:pt>
                <c:pt idx="87">
                  <c:v>Ago-2004</c:v>
                </c:pt>
                <c:pt idx="88">
                  <c:v>Set-2004</c:v>
                </c:pt>
                <c:pt idx="89">
                  <c:v>Out-2004</c:v>
                </c:pt>
                <c:pt idx="90">
                  <c:v>Nov-2004</c:v>
                </c:pt>
                <c:pt idx="91">
                  <c:v>Dez-2004</c:v>
                </c:pt>
                <c:pt idx="92">
                  <c:v>Jan-2005</c:v>
                </c:pt>
                <c:pt idx="93">
                  <c:v>Fev-2005</c:v>
                </c:pt>
                <c:pt idx="94">
                  <c:v>Mar-2005</c:v>
                </c:pt>
                <c:pt idx="95">
                  <c:v>Abr-2005</c:v>
                </c:pt>
                <c:pt idx="96">
                  <c:v>Mai-2005</c:v>
                </c:pt>
                <c:pt idx="97">
                  <c:v>Jun-2005</c:v>
                </c:pt>
                <c:pt idx="98">
                  <c:v>Jul-2005</c:v>
                </c:pt>
                <c:pt idx="99">
                  <c:v>Ago-2005</c:v>
                </c:pt>
                <c:pt idx="100">
                  <c:v>Set-2005</c:v>
                </c:pt>
                <c:pt idx="101">
                  <c:v>Out-2005</c:v>
                </c:pt>
                <c:pt idx="102">
                  <c:v>Nov-2005</c:v>
                </c:pt>
                <c:pt idx="103">
                  <c:v>Dez-2005</c:v>
                </c:pt>
                <c:pt idx="104">
                  <c:v>Jan-2006</c:v>
                </c:pt>
                <c:pt idx="105">
                  <c:v>Fev-2006</c:v>
                </c:pt>
                <c:pt idx="106">
                  <c:v>Mar-2006</c:v>
                </c:pt>
                <c:pt idx="107">
                  <c:v>Abr-2006</c:v>
                </c:pt>
                <c:pt idx="108">
                  <c:v>Mai-2006</c:v>
                </c:pt>
                <c:pt idx="109">
                  <c:v>Jun-2006</c:v>
                </c:pt>
                <c:pt idx="110">
                  <c:v>Jul-2006</c:v>
                </c:pt>
                <c:pt idx="111">
                  <c:v>Ago-2006</c:v>
                </c:pt>
                <c:pt idx="112">
                  <c:v>Set-2006</c:v>
                </c:pt>
                <c:pt idx="113">
                  <c:v>Out-2006</c:v>
                </c:pt>
                <c:pt idx="114">
                  <c:v>Nov-2006</c:v>
                </c:pt>
                <c:pt idx="115">
                  <c:v>Dez-2006</c:v>
                </c:pt>
                <c:pt idx="116">
                  <c:v>Jan-2007</c:v>
                </c:pt>
                <c:pt idx="117">
                  <c:v>Fev-2007</c:v>
                </c:pt>
                <c:pt idx="118">
                  <c:v>Mar-2007</c:v>
                </c:pt>
                <c:pt idx="119">
                  <c:v>Abr-2007</c:v>
                </c:pt>
                <c:pt idx="120">
                  <c:v>Mai-2007</c:v>
                </c:pt>
                <c:pt idx="121">
                  <c:v>Jun-2007</c:v>
                </c:pt>
                <c:pt idx="122">
                  <c:v>Jul-2007</c:v>
                </c:pt>
                <c:pt idx="123">
                  <c:v>Ago-2007</c:v>
                </c:pt>
                <c:pt idx="124">
                  <c:v>Set-2007</c:v>
                </c:pt>
                <c:pt idx="125">
                  <c:v>Out-2007</c:v>
                </c:pt>
                <c:pt idx="126">
                  <c:v>Nov-2007</c:v>
                </c:pt>
                <c:pt idx="127">
                  <c:v>Dez-2007</c:v>
                </c:pt>
                <c:pt idx="128">
                  <c:v>Jan-2008</c:v>
                </c:pt>
                <c:pt idx="129">
                  <c:v>Fev-2008</c:v>
                </c:pt>
                <c:pt idx="130">
                  <c:v>Mar-2008</c:v>
                </c:pt>
                <c:pt idx="131">
                  <c:v>Abr-2008</c:v>
                </c:pt>
                <c:pt idx="132">
                  <c:v>Mai-2008</c:v>
                </c:pt>
                <c:pt idx="133">
                  <c:v>Jun-2008</c:v>
                </c:pt>
                <c:pt idx="134">
                  <c:v>Jul-2008</c:v>
                </c:pt>
                <c:pt idx="135">
                  <c:v>Ago-2008</c:v>
                </c:pt>
                <c:pt idx="136">
                  <c:v>Set-2008</c:v>
                </c:pt>
                <c:pt idx="137">
                  <c:v>Out-2008</c:v>
                </c:pt>
                <c:pt idx="138">
                  <c:v>Nov-2008</c:v>
                </c:pt>
                <c:pt idx="139">
                  <c:v>Dez-2008</c:v>
                </c:pt>
                <c:pt idx="140">
                  <c:v>Jan-2009</c:v>
                </c:pt>
                <c:pt idx="141">
                  <c:v>Fev-2009</c:v>
                </c:pt>
                <c:pt idx="142">
                  <c:v>Mar-2009</c:v>
                </c:pt>
                <c:pt idx="143">
                  <c:v>Abr-2009</c:v>
                </c:pt>
                <c:pt idx="144">
                  <c:v>Mai-2009</c:v>
                </c:pt>
                <c:pt idx="145">
                  <c:v>Jun-2009</c:v>
                </c:pt>
                <c:pt idx="146">
                  <c:v>Jul-2009</c:v>
                </c:pt>
                <c:pt idx="147">
                  <c:v>Ago-2009</c:v>
                </c:pt>
                <c:pt idx="148">
                  <c:v>Set-2009</c:v>
                </c:pt>
                <c:pt idx="149">
                  <c:v>Out-2009</c:v>
                </c:pt>
                <c:pt idx="150">
                  <c:v>Nov-2009</c:v>
                </c:pt>
                <c:pt idx="151">
                  <c:v>Dez-2009</c:v>
                </c:pt>
                <c:pt idx="152">
                  <c:v>Jan-2010</c:v>
                </c:pt>
                <c:pt idx="153">
                  <c:v>Fev-2010</c:v>
                </c:pt>
                <c:pt idx="154">
                  <c:v>Mar-2010</c:v>
                </c:pt>
                <c:pt idx="155">
                  <c:v>Abr-2010</c:v>
                </c:pt>
                <c:pt idx="156">
                  <c:v>Mai-2010</c:v>
                </c:pt>
                <c:pt idx="157">
                  <c:v>Jun-2010</c:v>
                </c:pt>
                <c:pt idx="158">
                  <c:v>Jul-2010</c:v>
                </c:pt>
                <c:pt idx="159">
                  <c:v>Ago-2010</c:v>
                </c:pt>
                <c:pt idx="160">
                  <c:v>Set-2010</c:v>
                </c:pt>
                <c:pt idx="161">
                  <c:v>Out-2010</c:v>
                </c:pt>
                <c:pt idx="162">
                  <c:v>Nov-2010</c:v>
                </c:pt>
                <c:pt idx="163">
                  <c:v>Dez-2010</c:v>
                </c:pt>
                <c:pt idx="164">
                  <c:v>Jan-2011</c:v>
                </c:pt>
                <c:pt idx="165">
                  <c:v>Fev-2011</c:v>
                </c:pt>
                <c:pt idx="166">
                  <c:v>Mar-2011</c:v>
                </c:pt>
                <c:pt idx="167">
                  <c:v>Abr-2011</c:v>
                </c:pt>
                <c:pt idx="168">
                  <c:v>Mai-2011</c:v>
                </c:pt>
                <c:pt idx="169">
                  <c:v>Jun-2011</c:v>
                </c:pt>
                <c:pt idx="170">
                  <c:v>Jul-2011</c:v>
                </c:pt>
                <c:pt idx="171">
                  <c:v>Ago-2011</c:v>
                </c:pt>
                <c:pt idx="172">
                  <c:v>Set-2011</c:v>
                </c:pt>
                <c:pt idx="173">
                  <c:v>Out-2011</c:v>
                </c:pt>
                <c:pt idx="174">
                  <c:v>Nov-2011</c:v>
                </c:pt>
                <c:pt idx="175">
                  <c:v>Dez-2011</c:v>
                </c:pt>
                <c:pt idx="176">
                  <c:v>Jan-2012</c:v>
                </c:pt>
                <c:pt idx="177">
                  <c:v>Fev-2012</c:v>
                </c:pt>
                <c:pt idx="178">
                  <c:v>Mar-2012</c:v>
                </c:pt>
                <c:pt idx="179">
                  <c:v>Abr-2012</c:v>
                </c:pt>
                <c:pt idx="180">
                  <c:v>Mai-2012</c:v>
                </c:pt>
                <c:pt idx="181">
                  <c:v>Jun-2012</c:v>
                </c:pt>
                <c:pt idx="182">
                  <c:v>Jul-2012</c:v>
                </c:pt>
                <c:pt idx="183">
                  <c:v>Ago-2012</c:v>
                </c:pt>
                <c:pt idx="184">
                  <c:v>Set-2012</c:v>
                </c:pt>
                <c:pt idx="185">
                  <c:v>Out-2012</c:v>
                </c:pt>
                <c:pt idx="186">
                  <c:v>Nov-2012</c:v>
                </c:pt>
                <c:pt idx="187">
                  <c:v>Dez-2012</c:v>
                </c:pt>
                <c:pt idx="188">
                  <c:v>Jan-2013</c:v>
                </c:pt>
                <c:pt idx="189">
                  <c:v>Fev-2013</c:v>
                </c:pt>
                <c:pt idx="190">
                  <c:v>Mar-2013</c:v>
                </c:pt>
                <c:pt idx="191">
                  <c:v>Abr-2013</c:v>
                </c:pt>
                <c:pt idx="192">
                  <c:v>Mai-2013</c:v>
                </c:pt>
                <c:pt idx="193">
                  <c:v>Jun-2013</c:v>
                </c:pt>
                <c:pt idx="194">
                  <c:v>Jul-2013</c:v>
                </c:pt>
                <c:pt idx="195">
                  <c:v>Ago-2013</c:v>
                </c:pt>
                <c:pt idx="196">
                  <c:v>Set-2013</c:v>
                </c:pt>
                <c:pt idx="197">
                  <c:v>Out-2013</c:v>
                </c:pt>
                <c:pt idx="198">
                  <c:v>Nov-2013</c:v>
                </c:pt>
                <c:pt idx="199">
                  <c:v>Dez-2013</c:v>
                </c:pt>
                <c:pt idx="200">
                  <c:v>Jan-2014</c:v>
                </c:pt>
                <c:pt idx="201">
                  <c:v>Fev-2014</c:v>
                </c:pt>
                <c:pt idx="202">
                  <c:v>Mar-2014</c:v>
                </c:pt>
                <c:pt idx="203">
                  <c:v>Abr-2014</c:v>
                </c:pt>
                <c:pt idx="204">
                  <c:v>Mai-2014</c:v>
                </c:pt>
                <c:pt idx="205">
                  <c:v>Jun-2014</c:v>
                </c:pt>
                <c:pt idx="206">
                  <c:v>Jul-2014</c:v>
                </c:pt>
                <c:pt idx="207">
                  <c:v>Ago-2014</c:v>
                </c:pt>
                <c:pt idx="208">
                  <c:v>Set-2014</c:v>
                </c:pt>
                <c:pt idx="209">
                  <c:v>Out-2014</c:v>
                </c:pt>
                <c:pt idx="210">
                  <c:v>Nov-2014</c:v>
                </c:pt>
                <c:pt idx="211">
                  <c:v>Dez-2014</c:v>
                </c:pt>
                <c:pt idx="212">
                  <c:v>Jan-2015</c:v>
                </c:pt>
                <c:pt idx="213">
                  <c:v>Fev-2015</c:v>
                </c:pt>
                <c:pt idx="214">
                  <c:v>Mar-2015</c:v>
                </c:pt>
                <c:pt idx="215">
                  <c:v>Abr-2015</c:v>
                </c:pt>
                <c:pt idx="216">
                  <c:v>Mai-2015</c:v>
                </c:pt>
                <c:pt idx="217">
                  <c:v>Jun-2015</c:v>
                </c:pt>
                <c:pt idx="218">
                  <c:v>Jul-2015</c:v>
                </c:pt>
                <c:pt idx="219">
                  <c:v>Ago-2015</c:v>
                </c:pt>
                <c:pt idx="220">
                  <c:v>Set-2015</c:v>
                </c:pt>
                <c:pt idx="221">
                  <c:v>Out-2015</c:v>
                </c:pt>
                <c:pt idx="222">
                  <c:v>Nov-2015</c:v>
                </c:pt>
                <c:pt idx="223">
                  <c:v>Dez-2015</c:v>
                </c:pt>
                <c:pt idx="224">
                  <c:v>Jan-2016</c:v>
                </c:pt>
                <c:pt idx="225">
                  <c:v>Fev-2016</c:v>
                </c:pt>
                <c:pt idx="226">
                  <c:v>Mar-2016</c:v>
                </c:pt>
                <c:pt idx="227">
                  <c:v>Abr-2016</c:v>
                </c:pt>
                <c:pt idx="228">
                  <c:v>Mai-2016</c:v>
                </c:pt>
                <c:pt idx="229">
                  <c:v>Jun-2016</c:v>
                </c:pt>
                <c:pt idx="230">
                  <c:v>Jul-2016</c:v>
                </c:pt>
                <c:pt idx="231">
                  <c:v>Ago-2016</c:v>
                </c:pt>
                <c:pt idx="232">
                  <c:v>Set-2016</c:v>
                </c:pt>
                <c:pt idx="233">
                  <c:v>Out-2016</c:v>
                </c:pt>
                <c:pt idx="234">
                  <c:v>Nov-2016</c:v>
                </c:pt>
                <c:pt idx="235">
                  <c:v>Dez-2016</c:v>
                </c:pt>
                <c:pt idx="236">
                  <c:v>Jan-2017</c:v>
                </c:pt>
                <c:pt idx="237">
                  <c:v>Fev-2017</c:v>
                </c:pt>
                <c:pt idx="238">
                  <c:v>Mar-2017</c:v>
                </c:pt>
                <c:pt idx="239">
                  <c:v>Abr-2017</c:v>
                </c:pt>
                <c:pt idx="240">
                  <c:v>Mai-2017</c:v>
                </c:pt>
                <c:pt idx="241">
                  <c:v>Jun-2017</c:v>
                </c:pt>
                <c:pt idx="242">
                  <c:v>Jul-2017</c:v>
                </c:pt>
                <c:pt idx="243">
                  <c:v>Ago-2017</c:v>
                </c:pt>
                <c:pt idx="244">
                  <c:v>Set-2017</c:v>
                </c:pt>
                <c:pt idx="245">
                  <c:v>Out-2017</c:v>
                </c:pt>
                <c:pt idx="246">
                  <c:v>Nov-2017</c:v>
                </c:pt>
                <c:pt idx="247">
                  <c:v>Dez-2017</c:v>
                </c:pt>
                <c:pt idx="248">
                  <c:v>Jan-2018</c:v>
                </c:pt>
                <c:pt idx="249">
                  <c:v>Fev-2018</c:v>
                </c:pt>
                <c:pt idx="250">
                  <c:v>Mar-2018</c:v>
                </c:pt>
                <c:pt idx="251">
                  <c:v>Abr-2018</c:v>
                </c:pt>
                <c:pt idx="252">
                  <c:v>Mai-2018</c:v>
                </c:pt>
                <c:pt idx="253">
                  <c:v>Jun-2018</c:v>
                </c:pt>
                <c:pt idx="254">
                  <c:v>Jul-2018</c:v>
                </c:pt>
                <c:pt idx="255">
                  <c:v>Ago-2018</c:v>
                </c:pt>
                <c:pt idx="256">
                  <c:v>Set-2018</c:v>
                </c:pt>
                <c:pt idx="257">
                  <c:v>Out-2018</c:v>
                </c:pt>
                <c:pt idx="258">
                  <c:v>Nov-2018</c:v>
                </c:pt>
                <c:pt idx="259">
                  <c:v>Dez-2018</c:v>
                </c:pt>
                <c:pt idx="260">
                  <c:v>Jan-2019</c:v>
                </c:pt>
                <c:pt idx="261">
                  <c:v>Fev-2019</c:v>
                </c:pt>
                <c:pt idx="262">
                  <c:v>Mar-2019</c:v>
                </c:pt>
                <c:pt idx="263">
                  <c:v>Abr-2019</c:v>
                </c:pt>
                <c:pt idx="264">
                  <c:v>Mai-2019</c:v>
                </c:pt>
                <c:pt idx="265">
                  <c:v>Jun-2019</c:v>
                </c:pt>
                <c:pt idx="266">
                  <c:v>Jul-2019</c:v>
                </c:pt>
                <c:pt idx="267">
                  <c:v>Ago-2019</c:v>
                </c:pt>
                <c:pt idx="268">
                  <c:v>Set-2019</c:v>
                </c:pt>
                <c:pt idx="269">
                  <c:v>Out-2019</c:v>
                </c:pt>
                <c:pt idx="270">
                  <c:v>Nov-2019</c:v>
                </c:pt>
                <c:pt idx="271">
                  <c:v>Dez-2019</c:v>
                </c:pt>
                <c:pt idx="272">
                  <c:v>Jan-2020</c:v>
                </c:pt>
                <c:pt idx="273">
                  <c:v>Fev-2020</c:v>
                </c:pt>
                <c:pt idx="274">
                  <c:v>Mar-2020</c:v>
                </c:pt>
                <c:pt idx="275">
                  <c:v>Abr-2020</c:v>
                </c:pt>
                <c:pt idx="276">
                  <c:v>Mai-2020</c:v>
                </c:pt>
                <c:pt idx="277">
                  <c:v>Jun-2020</c:v>
                </c:pt>
                <c:pt idx="278">
                  <c:v>Jul-2020</c:v>
                </c:pt>
                <c:pt idx="279">
                  <c:v>Ago-2020</c:v>
                </c:pt>
                <c:pt idx="280">
                  <c:v>Set-2020</c:v>
                </c:pt>
                <c:pt idx="281">
                  <c:v>Out-2020</c:v>
                </c:pt>
                <c:pt idx="282">
                  <c:v>Nov-2020</c:v>
                </c:pt>
                <c:pt idx="283">
                  <c:v>Dez-2020</c:v>
                </c:pt>
                <c:pt idx="284">
                  <c:v>Jan-2021</c:v>
                </c:pt>
                <c:pt idx="285">
                  <c:v>Fev-2021</c:v>
                </c:pt>
                <c:pt idx="286">
                  <c:v>Mar-2021</c:v>
                </c:pt>
                <c:pt idx="287">
                  <c:v>Abr-2021</c:v>
                </c:pt>
                <c:pt idx="288">
                  <c:v>Mai-2021</c:v>
                </c:pt>
                <c:pt idx="289">
                  <c:v>Jun-2021</c:v>
                </c:pt>
                <c:pt idx="290">
                  <c:v>Jul-2021</c:v>
                </c:pt>
                <c:pt idx="291">
                  <c:v>Ago-2021</c:v>
                </c:pt>
                <c:pt idx="292">
                  <c:v>Set-2021</c:v>
                </c:pt>
                <c:pt idx="293">
                  <c:v>Out-2021</c:v>
                </c:pt>
                <c:pt idx="294">
                  <c:v>Nov-2021</c:v>
                </c:pt>
                <c:pt idx="295">
                  <c:v>Dez-2021</c:v>
                </c:pt>
                <c:pt idx="296">
                  <c:v>Jan-2022</c:v>
                </c:pt>
                <c:pt idx="297">
                  <c:v>Fev-2022</c:v>
                </c:pt>
                <c:pt idx="298">
                  <c:v>Mar-2022</c:v>
                </c:pt>
                <c:pt idx="299">
                  <c:v>Abr-2022</c:v>
                </c:pt>
                <c:pt idx="300">
                  <c:v>Mai-2022</c:v>
                </c:pt>
                <c:pt idx="301">
                  <c:v>Jun-2022</c:v>
                </c:pt>
                <c:pt idx="302">
                  <c:v>Jul-2022</c:v>
                </c:pt>
                <c:pt idx="303">
                  <c:v>Ago-2022</c:v>
                </c:pt>
                <c:pt idx="304">
                  <c:v>Set-2022</c:v>
                </c:pt>
                <c:pt idx="305">
                  <c:v>Out-2022</c:v>
                </c:pt>
                <c:pt idx="306">
                  <c:v>Nov-2022</c:v>
                </c:pt>
                <c:pt idx="307">
                  <c:v>Dez-2022</c:v>
                </c:pt>
                <c:pt idx="308">
                  <c:v>Jan-2023</c:v>
                </c:pt>
                <c:pt idx="309">
                  <c:v>Fev-2023</c:v>
                </c:pt>
                <c:pt idx="310">
                  <c:v>Mar-2023</c:v>
                </c:pt>
                <c:pt idx="311">
                  <c:v>Abr-2023</c:v>
                </c:pt>
                <c:pt idx="312">
                  <c:v>Mai-2023</c:v>
                </c:pt>
                <c:pt idx="313">
                  <c:v>Jun-2023</c:v>
                </c:pt>
                <c:pt idx="314">
                  <c:v>Jul-2023</c:v>
                </c:pt>
                <c:pt idx="315">
                  <c:v>Ago-2023</c:v>
                </c:pt>
                <c:pt idx="316">
                  <c:v>Set-2023</c:v>
                </c:pt>
                <c:pt idx="317">
                  <c:v>Out-2023</c:v>
                </c:pt>
                <c:pt idx="318">
                  <c:v>Nov-2023</c:v>
                </c:pt>
                <c:pt idx="319">
                  <c:v>Dez-2023</c:v>
                </c:pt>
                <c:pt idx="320">
                  <c:v>Jan-2024</c:v>
                </c:pt>
                <c:pt idx="321">
                  <c:v>Fev-2024</c:v>
                </c:pt>
                <c:pt idx="322">
                  <c:v>Mar-2024</c:v>
                </c:pt>
                <c:pt idx="323">
                  <c:v>Abr-2024</c:v>
                </c:pt>
                <c:pt idx="324">
                  <c:v>Mai-2024</c:v>
                </c:pt>
                <c:pt idx="325">
                  <c:v>Jun-2024</c:v>
                </c:pt>
                <c:pt idx="326">
                  <c:v>Jul-2024</c:v>
                </c:pt>
                <c:pt idx="327">
                  <c:v>Ago-2024</c:v>
                </c:pt>
                <c:pt idx="328">
                  <c:v>Set-2024</c:v>
                </c:pt>
                <c:pt idx="329">
                  <c:v>Out-2024</c:v>
                </c:pt>
                <c:pt idx="330">
                  <c:v>Nov-2024</c:v>
                </c:pt>
                <c:pt idx="331">
                  <c:v>Dez-2024</c:v>
                </c:pt>
              </c:strCache>
            </c:strRef>
          </c:cat>
          <c:val>
            <c:numRef>
              <c:f>'FIA+USD (2)'!$F$5:$F$337</c:f>
              <c:numCache>
                <c:formatCode>General</c:formatCode>
                <c:ptCount val="333"/>
                <c:pt idx="0">
                  <c:v>100</c:v>
                </c:pt>
                <c:pt idx="1">
                  <c:v>114.31037671999999</c:v>
                </c:pt>
                <c:pt idx="2">
                  <c:v>112.67754184</c:v>
                </c:pt>
                <c:pt idx="3">
                  <c:v>106.72079289</c:v>
                </c:pt>
                <c:pt idx="4">
                  <c:v>108.09104594999999</c:v>
                </c:pt>
                <c:pt idx="5">
                  <c:v>83.304510876999998</c:v>
                </c:pt>
                <c:pt idx="6">
                  <c:v>89.856873215999997</c:v>
                </c:pt>
                <c:pt idx="7">
                  <c:v>93.012299686999995</c:v>
                </c:pt>
                <c:pt idx="8">
                  <c:v>92.907364185999995</c:v>
                </c:pt>
                <c:pt idx="9">
                  <c:v>102.05830134999999</c:v>
                </c:pt>
                <c:pt idx="10">
                  <c:v>128.63403781</c:v>
                </c:pt>
                <c:pt idx="11">
                  <c:v>132.76303199</c:v>
                </c:pt>
                <c:pt idx="12">
                  <c:v>121.23314342</c:v>
                </c:pt>
                <c:pt idx="13">
                  <c:v>113.16430089000001</c:v>
                </c:pt>
                <c:pt idx="14">
                  <c:v>123.10822186</c:v>
                </c:pt>
                <c:pt idx="15">
                  <c:v>95.556873960000004</c:v>
                </c:pt>
                <c:pt idx="16">
                  <c:v>82.844221329999996</c:v>
                </c:pt>
                <c:pt idx="17">
                  <c:v>83.488616774999997</c:v>
                </c:pt>
                <c:pt idx="18">
                  <c:v>91.912019663999999</c:v>
                </c:pt>
                <c:pt idx="19">
                  <c:v>90.834974861999996</c:v>
                </c:pt>
                <c:pt idx="20">
                  <c:v>99.050788604000005</c:v>
                </c:pt>
                <c:pt idx="21">
                  <c:v>106.08133814999999</c:v>
                </c:pt>
                <c:pt idx="22">
                  <c:v>140.84279764999999</c:v>
                </c:pt>
                <c:pt idx="23">
                  <c:v>141.43821260999999</c:v>
                </c:pt>
                <c:pt idx="24">
                  <c:v>140.82729097000001</c:v>
                </c:pt>
                <c:pt idx="25">
                  <c:v>149.77993506999999</c:v>
                </c:pt>
                <c:pt idx="26">
                  <c:v>135.52413432</c:v>
                </c:pt>
                <c:pt idx="27">
                  <c:v>135.59446502</c:v>
                </c:pt>
                <c:pt idx="28">
                  <c:v>144.43895918000001</c:v>
                </c:pt>
                <c:pt idx="29">
                  <c:v>150.3405468</c:v>
                </c:pt>
                <c:pt idx="30">
                  <c:v>174.45062143000001</c:v>
                </c:pt>
                <c:pt idx="31">
                  <c:v>199.32794451999999</c:v>
                </c:pt>
                <c:pt idx="32">
                  <c:v>198.95709371000001</c:v>
                </c:pt>
                <c:pt idx="33">
                  <c:v>225.82657416999999</c:v>
                </c:pt>
                <c:pt idx="34">
                  <c:v>221.42547392</c:v>
                </c:pt>
                <c:pt idx="35">
                  <c:v>204.55806200999999</c:v>
                </c:pt>
                <c:pt idx="36">
                  <c:v>208.39175456999999</c:v>
                </c:pt>
                <c:pt idx="37">
                  <c:v>221.50898975999999</c:v>
                </c:pt>
                <c:pt idx="38">
                  <c:v>235.2975165</c:v>
                </c:pt>
                <c:pt idx="39">
                  <c:v>253.47668665</c:v>
                </c:pt>
                <c:pt idx="40">
                  <c:v>243.04053017999999</c:v>
                </c:pt>
                <c:pt idx="41">
                  <c:v>236.09426038999999</c:v>
                </c:pt>
                <c:pt idx="42">
                  <c:v>210.90511706000001</c:v>
                </c:pt>
                <c:pt idx="43">
                  <c:v>214.47281494000001</c:v>
                </c:pt>
                <c:pt idx="44">
                  <c:v>255.17688582</c:v>
                </c:pt>
                <c:pt idx="45">
                  <c:v>241.07137985</c:v>
                </c:pt>
                <c:pt idx="46">
                  <c:v>214.72043572999999</c:v>
                </c:pt>
                <c:pt idx="47">
                  <c:v>227.72620734</c:v>
                </c:pt>
                <c:pt idx="48">
                  <c:v>224.49470585</c:v>
                </c:pt>
                <c:pt idx="49">
                  <c:v>207.49688105000001</c:v>
                </c:pt>
                <c:pt idx="50">
                  <c:v>206.75289758</c:v>
                </c:pt>
                <c:pt idx="51">
                  <c:v>220.6938323</c:v>
                </c:pt>
                <c:pt idx="52">
                  <c:v>201.74829667</c:v>
                </c:pt>
                <c:pt idx="53">
                  <c:v>209.05816494000001</c:v>
                </c:pt>
                <c:pt idx="54">
                  <c:v>215.83050789000001</c:v>
                </c:pt>
                <c:pt idx="55">
                  <c:v>223.17807635</c:v>
                </c:pt>
                <c:pt idx="56">
                  <c:v>212.22428636000001</c:v>
                </c:pt>
                <c:pt idx="57">
                  <c:v>238.66600857</c:v>
                </c:pt>
                <c:pt idx="58">
                  <c:v>247.62099404</c:v>
                </c:pt>
                <c:pt idx="59">
                  <c:v>244.87443605000001</c:v>
                </c:pt>
                <c:pt idx="60">
                  <c:v>246.13411841999999</c:v>
                </c:pt>
                <c:pt idx="61">
                  <c:v>227.55119909000001</c:v>
                </c:pt>
                <c:pt idx="62">
                  <c:v>213.25796603000001</c:v>
                </c:pt>
                <c:pt idx="63">
                  <c:v>227.61776968999999</c:v>
                </c:pt>
                <c:pt idx="64">
                  <c:v>207.75572262</c:v>
                </c:pt>
                <c:pt idx="65">
                  <c:v>245.17871625999999</c:v>
                </c:pt>
                <c:pt idx="66">
                  <c:v>248.2812831</c:v>
                </c:pt>
                <c:pt idx="67">
                  <c:v>274.28069278999999</c:v>
                </c:pt>
                <c:pt idx="68">
                  <c:v>267.68359620000001</c:v>
                </c:pt>
                <c:pt idx="69">
                  <c:v>268.58774595</c:v>
                </c:pt>
                <c:pt idx="70">
                  <c:v>281.77460743</c:v>
                </c:pt>
                <c:pt idx="71">
                  <c:v>299.79292674999999</c:v>
                </c:pt>
                <c:pt idx="72">
                  <c:v>329.63755732999999</c:v>
                </c:pt>
                <c:pt idx="73">
                  <c:v>333.04955343</c:v>
                </c:pt>
                <c:pt idx="74">
                  <c:v>356.98673301000002</c:v>
                </c:pt>
                <c:pt idx="75">
                  <c:v>392.19994989999998</c:v>
                </c:pt>
                <c:pt idx="76">
                  <c:v>402.05748783000001</c:v>
                </c:pt>
                <c:pt idx="77">
                  <c:v>407.4631493</c:v>
                </c:pt>
                <c:pt idx="78">
                  <c:v>419.04837778000001</c:v>
                </c:pt>
                <c:pt idx="79">
                  <c:v>469.35549046</c:v>
                </c:pt>
                <c:pt idx="80">
                  <c:v>486.42519364999998</c:v>
                </c:pt>
                <c:pt idx="81">
                  <c:v>501.20608858000003</c:v>
                </c:pt>
                <c:pt idx="82">
                  <c:v>521.61557216000006</c:v>
                </c:pt>
                <c:pt idx="83">
                  <c:v>478.22512469999998</c:v>
                </c:pt>
                <c:pt idx="84">
                  <c:v>477.38035273999998</c:v>
                </c:pt>
                <c:pt idx="85">
                  <c:v>508.39874895000003</c:v>
                </c:pt>
                <c:pt idx="86">
                  <c:v>552.06880283999999</c:v>
                </c:pt>
                <c:pt idx="87">
                  <c:v>597.05785738999998</c:v>
                </c:pt>
                <c:pt idx="88">
                  <c:v>626.14972432000002</c:v>
                </c:pt>
                <c:pt idx="89">
                  <c:v>621.68755968000005</c:v>
                </c:pt>
                <c:pt idx="90">
                  <c:v>655.31039409000005</c:v>
                </c:pt>
                <c:pt idx="91">
                  <c:v>686.66090912000004</c:v>
                </c:pt>
                <c:pt idx="92">
                  <c:v>665.62551311000004</c:v>
                </c:pt>
                <c:pt idx="93">
                  <c:v>728.61981094999999</c:v>
                </c:pt>
                <c:pt idx="94">
                  <c:v>673.67196371</c:v>
                </c:pt>
                <c:pt idx="95">
                  <c:v>615.20679794</c:v>
                </c:pt>
                <c:pt idx="96">
                  <c:v>634.31132916000001</c:v>
                </c:pt>
                <c:pt idx="97">
                  <c:v>623.90036237000004</c:v>
                </c:pt>
                <c:pt idx="98">
                  <c:v>641.55633325999997</c:v>
                </c:pt>
                <c:pt idx="99">
                  <c:v>689.69959398000003</c:v>
                </c:pt>
                <c:pt idx="100">
                  <c:v>759.46974683999997</c:v>
                </c:pt>
                <c:pt idx="101">
                  <c:v>721.38828963000003</c:v>
                </c:pt>
                <c:pt idx="102">
                  <c:v>748.59311327</c:v>
                </c:pt>
                <c:pt idx="103">
                  <c:v>780.82803505000004</c:v>
                </c:pt>
                <c:pt idx="104">
                  <c:v>889.72101364000002</c:v>
                </c:pt>
                <c:pt idx="105">
                  <c:v>889.73596473999999</c:v>
                </c:pt>
                <c:pt idx="106">
                  <c:v>895.85608448999994</c:v>
                </c:pt>
                <c:pt idx="107">
                  <c:v>952.31335802000001</c:v>
                </c:pt>
                <c:pt idx="108">
                  <c:v>887.07366665999996</c:v>
                </c:pt>
                <c:pt idx="109">
                  <c:v>884.68485369999996</c:v>
                </c:pt>
                <c:pt idx="110">
                  <c:v>902.94704363000005</c:v>
                </c:pt>
                <c:pt idx="111">
                  <c:v>880.32566019000001</c:v>
                </c:pt>
                <c:pt idx="112">
                  <c:v>870.41972711999995</c:v>
                </c:pt>
                <c:pt idx="113">
                  <c:v>910.43696007999995</c:v>
                </c:pt>
                <c:pt idx="114">
                  <c:v>1007.8602711</c:v>
                </c:pt>
                <c:pt idx="115">
                  <c:v>1069.0974724</c:v>
                </c:pt>
                <c:pt idx="116">
                  <c:v>1086.5948742999999</c:v>
                </c:pt>
                <c:pt idx="117">
                  <c:v>1112.4326097000001</c:v>
                </c:pt>
                <c:pt idx="118">
                  <c:v>1140.6597434</c:v>
                </c:pt>
                <c:pt idx="119">
                  <c:v>1261.4093918000001</c:v>
                </c:pt>
                <c:pt idx="120">
                  <c:v>1458.1014878999999</c:v>
                </c:pt>
                <c:pt idx="121">
                  <c:v>1495.0472070999999</c:v>
                </c:pt>
                <c:pt idx="122">
                  <c:v>1665.7656982999999</c:v>
                </c:pt>
                <c:pt idx="123">
                  <c:v>1557.7195850000001</c:v>
                </c:pt>
                <c:pt idx="124">
                  <c:v>1670.143722</c:v>
                </c:pt>
                <c:pt idx="125">
                  <c:v>1690.9857459</c:v>
                </c:pt>
                <c:pt idx="126">
                  <c:v>1630.6889858</c:v>
                </c:pt>
                <c:pt idx="127">
                  <c:v>1641.1851847999999</c:v>
                </c:pt>
                <c:pt idx="128">
                  <c:v>1508.9661467000001</c:v>
                </c:pt>
                <c:pt idx="129">
                  <c:v>1624.7921405</c:v>
                </c:pt>
                <c:pt idx="130">
                  <c:v>1551.7649888999999</c:v>
                </c:pt>
                <c:pt idx="131">
                  <c:v>1672.7775564999999</c:v>
                </c:pt>
                <c:pt idx="132">
                  <c:v>1929.0272408999999</c:v>
                </c:pt>
                <c:pt idx="133">
                  <c:v>1769.1143382</c:v>
                </c:pt>
                <c:pt idx="134">
                  <c:v>1591.5972429000001</c:v>
                </c:pt>
                <c:pt idx="135">
                  <c:v>1492.4677601000001</c:v>
                </c:pt>
                <c:pt idx="136">
                  <c:v>1262.5715894</c:v>
                </c:pt>
                <c:pt idx="137">
                  <c:v>975.83881184999996</c:v>
                </c:pt>
                <c:pt idx="138">
                  <c:v>964.51584772000001</c:v>
                </c:pt>
                <c:pt idx="139">
                  <c:v>1020.8745848</c:v>
                </c:pt>
                <c:pt idx="140">
                  <c:v>1083.6076897999999</c:v>
                </c:pt>
                <c:pt idx="141">
                  <c:v>1065.1252910999999</c:v>
                </c:pt>
                <c:pt idx="142">
                  <c:v>1119.5914886999999</c:v>
                </c:pt>
                <c:pt idx="143">
                  <c:v>1283.1837413000001</c:v>
                </c:pt>
                <c:pt idx="144">
                  <c:v>1401.0356936000001</c:v>
                </c:pt>
                <c:pt idx="145">
                  <c:v>1388.1811891</c:v>
                </c:pt>
                <c:pt idx="146">
                  <c:v>1467.6753120999999</c:v>
                </c:pt>
                <c:pt idx="147">
                  <c:v>1504.8285509</c:v>
                </c:pt>
                <c:pt idx="148">
                  <c:v>1600.5051825</c:v>
                </c:pt>
                <c:pt idx="149">
                  <c:v>1623.0221165999999</c:v>
                </c:pt>
                <c:pt idx="150">
                  <c:v>1723.368125</c:v>
                </c:pt>
                <c:pt idx="151">
                  <c:v>1775.820815</c:v>
                </c:pt>
                <c:pt idx="152">
                  <c:v>1764.6785835999999</c:v>
                </c:pt>
                <c:pt idx="153">
                  <c:v>1805.7455683999999</c:v>
                </c:pt>
                <c:pt idx="154">
                  <c:v>1856.5858312</c:v>
                </c:pt>
                <c:pt idx="155">
                  <c:v>1806.8880726</c:v>
                </c:pt>
                <c:pt idx="156">
                  <c:v>1732.17227</c:v>
                </c:pt>
                <c:pt idx="157">
                  <c:v>1753.2034991999999</c:v>
                </c:pt>
                <c:pt idx="158">
                  <c:v>1920.6141262000001</c:v>
                </c:pt>
                <c:pt idx="159">
                  <c:v>1957.8121687</c:v>
                </c:pt>
                <c:pt idx="160">
                  <c:v>2006.6433686</c:v>
                </c:pt>
                <c:pt idx="161">
                  <c:v>2049.9327100999999</c:v>
                </c:pt>
                <c:pt idx="162">
                  <c:v>2038.3463208999999</c:v>
                </c:pt>
                <c:pt idx="163">
                  <c:v>2075.5631342000001</c:v>
                </c:pt>
                <c:pt idx="164">
                  <c:v>2027.0804725</c:v>
                </c:pt>
                <c:pt idx="165">
                  <c:v>2012.2274909</c:v>
                </c:pt>
                <c:pt idx="166">
                  <c:v>2046.2679144000001</c:v>
                </c:pt>
                <c:pt idx="167">
                  <c:v>2050.7888318</c:v>
                </c:pt>
                <c:pt idx="168">
                  <c:v>2067.7620324</c:v>
                </c:pt>
                <c:pt idx="169">
                  <c:v>2011.2132168999999</c:v>
                </c:pt>
                <c:pt idx="170">
                  <c:v>1930.9409123999999</c:v>
                </c:pt>
                <c:pt idx="171">
                  <c:v>1891.0280792000001</c:v>
                </c:pt>
                <c:pt idx="172">
                  <c:v>1778.3833463999999</c:v>
                </c:pt>
                <c:pt idx="173">
                  <c:v>1939.0564337000001</c:v>
                </c:pt>
                <c:pt idx="174">
                  <c:v>1887.8409647000001</c:v>
                </c:pt>
                <c:pt idx="175">
                  <c:v>1901.3329200000001</c:v>
                </c:pt>
                <c:pt idx="176">
                  <c:v>2063.6455685999999</c:v>
                </c:pt>
                <c:pt idx="177">
                  <c:v>2154.8154997000001</c:v>
                </c:pt>
                <c:pt idx="178">
                  <c:v>2157.3215107000001</c:v>
                </c:pt>
                <c:pt idx="179">
                  <c:v>2090.6930435999998</c:v>
                </c:pt>
                <c:pt idx="180">
                  <c:v>1917.2990394000001</c:v>
                </c:pt>
                <c:pt idx="181">
                  <c:v>1922.4674278</c:v>
                </c:pt>
                <c:pt idx="182">
                  <c:v>1966.2924989000001</c:v>
                </c:pt>
                <c:pt idx="183">
                  <c:v>1971.8972570999999</c:v>
                </c:pt>
                <c:pt idx="184">
                  <c:v>2021.2298595</c:v>
                </c:pt>
                <c:pt idx="185">
                  <c:v>2011.1937516999999</c:v>
                </c:pt>
                <c:pt idx="186">
                  <c:v>2030.6876465</c:v>
                </c:pt>
                <c:pt idx="187">
                  <c:v>2100.1005801000001</c:v>
                </c:pt>
                <c:pt idx="188">
                  <c:v>2044.9910388000001</c:v>
                </c:pt>
                <c:pt idx="189">
                  <c:v>2046.0431716999999</c:v>
                </c:pt>
                <c:pt idx="190">
                  <c:v>1985.2101958999999</c:v>
                </c:pt>
                <c:pt idx="191">
                  <c:v>2032.5272868</c:v>
                </c:pt>
                <c:pt idx="192">
                  <c:v>1999.9612383000001</c:v>
                </c:pt>
                <c:pt idx="193">
                  <c:v>1826.3282346999999</c:v>
                </c:pt>
                <c:pt idx="194">
                  <c:v>1855.4774258</c:v>
                </c:pt>
                <c:pt idx="195">
                  <c:v>1885.5580298</c:v>
                </c:pt>
                <c:pt idx="196">
                  <c:v>1987.6038900999999</c:v>
                </c:pt>
                <c:pt idx="197">
                  <c:v>2072.7254210999999</c:v>
                </c:pt>
                <c:pt idx="198">
                  <c:v>2017.099655</c:v>
                </c:pt>
                <c:pt idx="199">
                  <c:v>1969.9651124</c:v>
                </c:pt>
                <c:pt idx="200">
                  <c:v>1842.8569104000001</c:v>
                </c:pt>
                <c:pt idx="201">
                  <c:v>1791.3273889</c:v>
                </c:pt>
                <c:pt idx="202">
                  <c:v>1878.3535632999999</c:v>
                </c:pt>
                <c:pt idx="203">
                  <c:v>1853.5051205</c:v>
                </c:pt>
                <c:pt idx="204">
                  <c:v>1830.9895655</c:v>
                </c:pt>
                <c:pt idx="205">
                  <c:v>1888.5093494</c:v>
                </c:pt>
                <c:pt idx="206">
                  <c:v>1924.9144875</c:v>
                </c:pt>
                <c:pt idx="207">
                  <c:v>2077.3344179999999</c:v>
                </c:pt>
                <c:pt idx="208">
                  <c:v>1873.6127744</c:v>
                </c:pt>
                <c:pt idx="209">
                  <c:v>1846.6991152999999</c:v>
                </c:pt>
                <c:pt idx="210">
                  <c:v>1867.5093022999999</c:v>
                </c:pt>
                <c:pt idx="211">
                  <c:v>1729.0340269000001</c:v>
                </c:pt>
                <c:pt idx="212">
                  <c:v>1593.8413169</c:v>
                </c:pt>
                <c:pt idx="213">
                  <c:v>1683.8967312</c:v>
                </c:pt>
                <c:pt idx="214">
                  <c:v>1691.2272353999999</c:v>
                </c:pt>
                <c:pt idx="215">
                  <c:v>1838.9675208000001</c:v>
                </c:pt>
                <c:pt idx="216">
                  <c:v>1715.8649439999999</c:v>
                </c:pt>
                <c:pt idx="217">
                  <c:v>1713.2640277999999</c:v>
                </c:pt>
                <c:pt idx="218">
                  <c:v>1608.3667336000001</c:v>
                </c:pt>
                <c:pt idx="219">
                  <c:v>1477.0405152999999</c:v>
                </c:pt>
                <c:pt idx="220">
                  <c:v>1432.9194778999999</c:v>
                </c:pt>
                <c:pt idx="221">
                  <c:v>1431.263001</c:v>
                </c:pt>
                <c:pt idx="222">
                  <c:v>1440.5333485000001</c:v>
                </c:pt>
                <c:pt idx="223">
                  <c:v>1422.1046031000001</c:v>
                </c:pt>
                <c:pt idx="224">
                  <c:v>1280.7026621</c:v>
                </c:pt>
                <c:pt idx="225">
                  <c:v>1283.6395365999999</c:v>
                </c:pt>
                <c:pt idx="226">
                  <c:v>1500.5411068000001</c:v>
                </c:pt>
                <c:pt idx="227">
                  <c:v>1599.8140685999999</c:v>
                </c:pt>
                <c:pt idx="228">
                  <c:v>1467.7415453999999</c:v>
                </c:pt>
                <c:pt idx="229">
                  <c:v>1527.1658734</c:v>
                </c:pt>
                <c:pt idx="230">
                  <c:v>1832.1599976</c:v>
                </c:pt>
                <c:pt idx="231">
                  <c:v>1893.7465704000001</c:v>
                </c:pt>
                <c:pt idx="232">
                  <c:v>1895.1694152</c:v>
                </c:pt>
                <c:pt idx="233">
                  <c:v>2093.8768841000001</c:v>
                </c:pt>
                <c:pt idx="234">
                  <c:v>1999.6369471999999</c:v>
                </c:pt>
                <c:pt idx="235">
                  <c:v>1928.7901363999999</c:v>
                </c:pt>
                <c:pt idx="236">
                  <c:v>2044.4655279000001</c:v>
                </c:pt>
                <c:pt idx="237">
                  <c:v>2203.0065817999998</c:v>
                </c:pt>
                <c:pt idx="238">
                  <c:v>2099.8518724999999</c:v>
                </c:pt>
                <c:pt idx="239">
                  <c:v>2143.5485383</c:v>
                </c:pt>
                <c:pt idx="240">
                  <c:v>1991.3563784</c:v>
                </c:pt>
                <c:pt idx="241">
                  <c:v>2011.5158684999999</c:v>
                </c:pt>
                <c:pt idx="242">
                  <c:v>2125.8510056999999</c:v>
                </c:pt>
                <c:pt idx="243">
                  <c:v>2266.3842802999998</c:v>
                </c:pt>
                <c:pt idx="244">
                  <c:v>2365.8325811</c:v>
                </c:pt>
                <c:pt idx="245">
                  <c:v>2372.8585520000001</c:v>
                </c:pt>
                <c:pt idx="246">
                  <c:v>2286.021432</c:v>
                </c:pt>
                <c:pt idx="247">
                  <c:v>2389.8162656</c:v>
                </c:pt>
                <c:pt idx="248">
                  <c:v>2668.2183887000001</c:v>
                </c:pt>
                <c:pt idx="249">
                  <c:v>2741.8349972999999</c:v>
                </c:pt>
                <c:pt idx="250">
                  <c:v>2772.7538112000002</c:v>
                </c:pt>
                <c:pt idx="251">
                  <c:v>2834.1199102999999</c:v>
                </c:pt>
                <c:pt idx="252">
                  <c:v>2568.6542266000001</c:v>
                </c:pt>
                <c:pt idx="253">
                  <c:v>2477.9948368</c:v>
                </c:pt>
                <c:pt idx="254">
                  <c:v>2691.0238287000002</c:v>
                </c:pt>
                <c:pt idx="255">
                  <c:v>2649.0500713000001</c:v>
                </c:pt>
                <c:pt idx="256">
                  <c:v>2691.5361591999999</c:v>
                </c:pt>
                <c:pt idx="257">
                  <c:v>2929.1400748999999</c:v>
                </c:pt>
                <c:pt idx="258">
                  <c:v>2971.2358524000001</c:v>
                </c:pt>
                <c:pt idx="259">
                  <c:v>2941.2323817000001</c:v>
                </c:pt>
                <c:pt idx="260">
                  <c:v>3244.4419211999998</c:v>
                </c:pt>
                <c:pt idx="261">
                  <c:v>3230.5096899999999</c:v>
                </c:pt>
                <c:pt idx="262">
                  <c:v>3182.1770305999999</c:v>
                </c:pt>
                <c:pt idx="263">
                  <c:v>3161.3181381999998</c:v>
                </c:pt>
                <c:pt idx="264">
                  <c:v>3161.4748012</c:v>
                </c:pt>
                <c:pt idx="265">
                  <c:v>3298.8867479999999</c:v>
                </c:pt>
                <c:pt idx="266">
                  <c:v>3333.2221245000001</c:v>
                </c:pt>
                <c:pt idx="267">
                  <c:v>3312.6538479000001</c:v>
                </c:pt>
                <c:pt idx="268">
                  <c:v>3337.7507252</c:v>
                </c:pt>
                <c:pt idx="269">
                  <c:v>3415.446731</c:v>
                </c:pt>
                <c:pt idx="270">
                  <c:v>3599.0337755999999</c:v>
                </c:pt>
                <c:pt idx="271">
                  <c:v>4052.3686392999998</c:v>
                </c:pt>
                <c:pt idx="272">
                  <c:v>3932.0966665000001</c:v>
                </c:pt>
                <c:pt idx="273">
                  <c:v>3646.0184017000001</c:v>
                </c:pt>
                <c:pt idx="274">
                  <c:v>2649.6285696999998</c:v>
                </c:pt>
                <c:pt idx="275">
                  <c:v>2946.6546929000001</c:v>
                </c:pt>
                <c:pt idx="276">
                  <c:v>3124.9680444000001</c:v>
                </c:pt>
                <c:pt idx="277">
                  <c:v>3479.7377710999999</c:v>
                </c:pt>
                <c:pt idx="278">
                  <c:v>3800.5291357999999</c:v>
                </c:pt>
                <c:pt idx="279">
                  <c:v>3678.3724722000002</c:v>
                </c:pt>
                <c:pt idx="280">
                  <c:v>3573.1021962</c:v>
                </c:pt>
                <c:pt idx="281">
                  <c:v>3597.7200388000001</c:v>
                </c:pt>
                <c:pt idx="282">
                  <c:v>4097.1970895000004</c:v>
                </c:pt>
                <c:pt idx="283">
                  <c:v>4369.7632264000003</c:v>
                </c:pt>
                <c:pt idx="284">
                  <c:v>4219.3263852999999</c:v>
                </c:pt>
                <c:pt idx="285">
                  <c:v>4106.9987672999996</c:v>
                </c:pt>
                <c:pt idx="286">
                  <c:v>4405.0042461000003</c:v>
                </c:pt>
                <c:pt idx="287">
                  <c:v>4586.2068178999998</c:v>
                </c:pt>
                <c:pt idx="288">
                  <c:v>4794.1855636999999</c:v>
                </c:pt>
                <c:pt idx="289">
                  <c:v>4828.4825250000004</c:v>
                </c:pt>
                <c:pt idx="290">
                  <c:v>4644.6452044999996</c:v>
                </c:pt>
                <c:pt idx="291">
                  <c:v>4636.1536838000002</c:v>
                </c:pt>
                <c:pt idx="292">
                  <c:v>4341.2878552000002</c:v>
                </c:pt>
                <c:pt idx="293">
                  <c:v>4072.5043028</c:v>
                </c:pt>
                <c:pt idx="294">
                  <c:v>4155.6455226999997</c:v>
                </c:pt>
                <c:pt idx="295">
                  <c:v>4343.0536052999996</c:v>
                </c:pt>
                <c:pt idx="296">
                  <c:v>4635.2682489999997</c:v>
                </c:pt>
                <c:pt idx="297">
                  <c:v>4616.2418137000004</c:v>
                </c:pt>
                <c:pt idx="298">
                  <c:v>4827.8102982999999</c:v>
                </c:pt>
                <c:pt idx="299">
                  <c:v>4489.3218243000001</c:v>
                </c:pt>
                <c:pt idx="300">
                  <c:v>4600.4674255</c:v>
                </c:pt>
                <c:pt idx="301">
                  <c:v>4101.0904542999997</c:v>
                </c:pt>
                <c:pt idx="302">
                  <c:v>4278.9396291000003</c:v>
                </c:pt>
                <c:pt idx="303">
                  <c:v>4580.9321239999999</c:v>
                </c:pt>
                <c:pt idx="304">
                  <c:v>4599.7271446000004</c:v>
                </c:pt>
                <c:pt idx="305">
                  <c:v>4776.8905819000001</c:v>
                </c:pt>
                <c:pt idx="306">
                  <c:v>4638.1562760999996</c:v>
                </c:pt>
                <c:pt idx="307">
                  <c:v>4512.3686871</c:v>
                </c:pt>
                <c:pt idx="308">
                  <c:v>4666.1699724999999</c:v>
                </c:pt>
                <c:pt idx="309">
                  <c:v>4316.5023793999999</c:v>
                </c:pt>
                <c:pt idx="310">
                  <c:v>4229.5733017000002</c:v>
                </c:pt>
                <c:pt idx="311">
                  <c:v>4317.217294</c:v>
                </c:pt>
                <c:pt idx="312">
                  <c:v>4680.0024704999996</c:v>
                </c:pt>
                <c:pt idx="313">
                  <c:v>5060.2369437999996</c:v>
                </c:pt>
                <c:pt idx="314">
                  <c:v>5189.6800930999998</c:v>
                </c:pt>
                <c:pt idx="315">
                  <c:v>4941.4926471999997</c:v>
                </c:pt>
                <c:pt idx="316">
                  <c:v>4943.2978517000001</c:v>
                </c:pt>
                <c:pt idx="317">
                  <c:v>4759.4860129999997</c:v>
                </c:pt>
                <c:pt idx="318">
                  <c:v>5338.7696323</c:v>
                </c:pt>
                <c:pt idx="319">
                  <c:v>5682.8049394999998</c:v>
                </c:pt>
                <c:pt idx="320">
                  <c:v>5376.6241915000001</c:v>
                </c:pt>
                <c:pt idx="321">
                  <c:v>5526.4078978999996</c:v>
                </c:pt>
                <c:pt idx="322">
                  <c:v>5612.6378044000003</c:v>
                </c:pt>
                <c:pt idx="323">
                  <c:v>5338.7986939000002</c:v>
                </c:pt>
                <c:pt idx="324">
                  <c:v>5231.5936487999998</c:v>
                </c:pt>
                <c:pt idx="325">
                  <c:v>5302.9812542999998</c:v>
                </c:pt>
                <c:pt idx="326">
                  <c:v>5374.4895327000004</c:v>
                </c:pt>
                <c:pt idx="327">
                  <c:v>5719.6304498</c:v>
                </c:pt>
                <c:pt idx="328">
                  <c:v>5715.0466128999997</c:v>
                </c:pt>
                <c:pt idx="329">
                  <c:v>5665.9572748999999</c:v>
                </c:pt>
                <c:pt idx="330">
                  <c:v>5404.4675987000001</c:v>
                </c:pt>
                <c:pt idx="331">
                  <c:v>5094.8807194000001</c:v>
                </c:pt>
                <c:pt idx="332">
                  <c:v>5356.4578883000004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C12-434C-9CC2-C98D8F143B04}"/>
            </c:ext>
          </c:extLst>
        </c:ser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'FIA+USD (2)'!$A$5:$A$336</c:f>
              <c:strCache>
                <c:ptCount val="332"/>
                <c:pt idx="0">
                  <c:v>Mai-1997</c:v>
                </c:pt>
                <c:pt idx="1">
                  <c:v>Jun-1997</c:v>
                </c:pt>
                <c:pt idx="2">
                  <c:v>Jul-1997</c:v>
                </c:pt>
                <c:pt idx="3">
                  <c:v>Ago-1997</c:v>
                </c:pt>
                <c:pt idx="4">
                  <c:v>Set-1997</c:v>
                </c:pt>
                <c:pt idx="5">
                  <c:v>Out-1997</c:v>
                </c:pt>
                <c:pt idx="6">
                  <c:v>Nov-1997</c:v>
                </c:pt>
                <c:pt idx="7">
                  <c:v>Dez-1997</c:v>
                </c:pt>
                <c:pt idx="8">
                  <c:v>Jan-1998</c:v>
                </c:pt>
                <c:pt idx="9">
                  <c:v>Fev-1998</c:v>
                </c:pt>
                <c:pt idx="10">
                  <c:v>Mar-1998</c:v>
                </c:pt>
                <c:pt idx="11">
                  <c:v>Abr-1998</c:v>
                </c:pt>
                <c:pt idx="12">
                  <c:v>Mai-1998</c:v>
                </c:pt>
                <c:pt idx="13">
                  <c:v>Jun-1998</c:v>
                </c:pt>
                <c:pt idx="14">
                  <c:v>Jul-1998</c:v>
                </c:pt>
                <c:pt idx="15">
                  <c:v>Ago-1998</c:v>
                </c:pt>
                <c:pt idx="16">
                  <c:v>Set-1998</c:v>
                </c:pt>
                <c:pt idx="17">
                  <c:v>Out-1998</c:v>
                </c:pt>
                <c:pt idx="18">
                  <c:v>Nov-1998</c:v>
                </c:pt>
                <c:pt idx="19">
                  <c:v>Dez-1998</c:v>
                </c:pt>
                <c:pt idx="20">
                  <c:v>Jan-1999</c:v>
                </c:pt>
                <c:pt idx="21">
                  <c:v>Fev-1999</c:v>
                </c:pt>
                <c:pt idx="22">
                  <c:v>Mar-1999</c:v>
                </c:pt>
                <c:pt idx="23">
                  <c:v>Abr-1999</c:v>
                </c:pt>
                <c:pt idx="24">
                  <c:v>Mai-1999</c:v>
                </c:pt>
                <c:pt idx="25">
                  <c:v>Jun-1999</c:v>
                </c:pt>
                <c:pt idx="26">
                  <c:v>Jul-1999</c:v>
                </c:pt>
                <c:pt idx="27">
                  <c:v>Ago-1999</c:v>
                </c:pt>
                <c:pt idx="28">
                  <c:v>Set-1999</c:v>
                </c:pt>
                <c:pt idx="29">
                  <c:v>Out-1999</c:v>
                </c:pt>
                <c:pt idx="30">
                  <c:v>Nov-1999</c:v>
                </c:pt>
                <c:pt idx="31">
                  <c:v>Dez-1999</c:v>
                </c:pt>
                <c:pt idx="32">
                  <c:v>Jan-2000</c:v>
                </c:pt>
                <c:pt idx="33">
                  <c:v>Fev-2000</c:v>
                </c:pt>
                <c:pt idx="34">
                  <c:v>Mar-2000</c:v>
                </c:pt>
                <c:pt idx="35">
                  <c:v>Abr-2000</c:v>
                </c:pt>
                <c:pt idx="36">
                  <c:v>Mai-2000</c:v>
                </c:pt>
                <c:pt idx="37">
                  <c:v>Jun-2000</c:v>
                </c:pt>
                <c:pt idx="38">
                  <c:v>Jul-2000</c:v>
                </c:pt>
                <c:pt idx="39">
                  <c:v>Ago-2000</c:v>
                </c:pt>
                <c:pt idx="40">
                  <c:v>Set-2000</c:v>
                </c:pt>
                <c:pt idx="41">
                  <c:v>Out-2000</c:v>
                </c:pt>
                <c:pt idx="42">
                  <c:v>Nov-2000</c:v>
                </c:pt>
                <c:pt idx="43">
                  <c:v>Dez-2000</c:v>
                </c:pt>
                <c:pt idx="44">
                  <c:v>Jan-2001</c:v>
                </c:pt>
                <c:pt idx="45">
                  <c:v>Fev-2001</c:v>
                </c:pt>
                <c:pt idx="46">
                  <c:v>Mar-2001</c:v>
                </c:pt>
                <c:pt idx="47">
                  <c:v>Abr-2001</c:v>
                </c:pt>
                <c:pt idx="48">
                  <c:v>Mai-2001</c:v>
                </c:pt>
                <c:pt idx="49">
                  <c:v>Jun-2001</c:v>
                </c:pt>
                <c:pt idx="50">
                  <c:v>Jul-2001</c:v>
                </c:pt>
                <c:pt idx="51">
                  <c:v>Ago-2001</c:v>
                </c:pt>
                <c:pt idx="52">
                  <c:v>Set-2001</c:v>
                </c:pt>
                <c:pt idx="53">
                  <c:v>Out-2001</c:v>
                </c:pt>
                <c:pt idx="54">
                  <c:v>Nov-2001</c:v>
                </c:pt>
                <c:pt idx="55">
                  <c:v>Dez-2001</c:v>
                </c:pt>
                <c:pt idx="56">
                  <c:v>Jan-2002</c:v>
                </c:pt>
                <c:pt idx="57">
                  <c:v>Fev-2002</c:v>
                </c:pt>
                <c:pt idx="58">
                  <c:v>Mar-2002</c:v>
                </c:pt>
                <c:pt idx="59">
                  <c:v>Abr-2002</c:v>
                </c:pt>
                <c:pt idx="60">
                  <c:v>Mai-2002</c:v>
                </c:pt>
                <c:pt idx="61">
                  <c:v>Jun-2002</c:v>
                </c:pt>
                <c:pt idx="62">
                  <c:v>Jul-2002</c:v>
                </c:pt>
                <c:pt idx="63">
                  <c:v>Ago-2002</c:v>
                </c:pt>
                <c:pt idx="64">
                  <c:v>Set-2002</c:v>
                </c:pt>
                <c:pt idx="65">
                  <c:v>Out-2002</c:v>
                </c:pt>
                <c:pt idx="66">
                  <c:v>Nov-2002</c:v>
                </c:pt>
                <c:pt idx="67">
                  <c:v>Dez-2002</c:v>
                </c:pt>
                <c:pt idx="68">
                  <c:v>Jan-2003</c:v>
                </c:pt>
                <c:pt idx="69">
                  <c:v>Fev-2003</c:v>
                </c:pt>
                <c:pt idx="70">
                  <c:v>Mar-2003</c:v>
                </c:pt>
                <c:pt idx="71">
                  <c:v>Abr-2003</c:v>
                </c:pt>
                <c:pt idx="72">
                  <c:v>Mai-2003</c:v>
                </c:pt>
                <c:pt idx="73">
                  <c:v>Jun-2003</c:v>
                </c:pt>
                <c:pt idx="74">
                  <c:v>Jul-2003</c:v>
                </c:pt>
                <c:pt idx="75">
                  <c:v>Ago-2003</c:v>
                </c:pt>
                <c:pt idx="76">
                  <c:v>Set-2003</c:v>
                </c:pt>
                <c:pt idx="77">
                  <c:v>Out-2003</c:v>
                </c:pt>
                <c:pt idx="78">
                  <c:v>Nov-2003</c:v>
                </c:pt>
                <c:pt idx="79">
                  <c:v>Dez-2003</c:v>
                </c:pt>
                <c:pt idx="80">
                  <c:v>Jan-2004</c:v>
                </c:pt>
                <c:pt idx="81">
                  <c:v>Fev-2004</c:v>
                </c:pt>
                <c:pt idx="82">
                  <c:v>Mar-2004</c:v>
                </c:pt>
                <c:pt idx="83">
                  <c:v>Abr-2004</c:v>
                </c:pt>
                <c:pt idx="84">
                  <c:v>Mai-2004</c:v>
                </c:pt>
                <c:pt idx="85">
                  <c:v>Jun-2004</c:v>
                </c:pt>
                <c:pt idx="86">
                  <c:v>Jul-2004</c:v>
                </c:pt>
                <c:pt idx="87">
                  <c:v>Ago-2004</c:v>
                </c:pt>
                <c:pt idx="88">
                  <c:v>Set-2004</c:v>
                </c:pt>
                <c:pt idx="89">
                  <c:v>Out-2004</c:v>
                </c:pt>
                <c:pt idx="90">
                  <c:v>Nov-2004</c:v>
                </c:pt>
                <c:pt idx="91">
                  <c:v>Dez-2004</c:v>
                </c:pt>
                <c:pt idx="92">
                  <c:v>Jan-2005</c:v>
                </c:pt>
                <c:pt idx="93">
                  <c:v>Fev-2005</c:v>
                </c:pt>
                <c:pt idx="94">
                  <c:v>Mar-2005</c:v>
                </c:pt>
                <c:pt idx="95">
                  <c:v>Abr-2005</c:v>
                </c:pt>
                <c:pt idx="96">
                  <c:v>Mai-2005</c:v>
                </c:pt>
                <c:pt idx="97">
                  <c:v>Jun-2005</c:v>
                </c:pt>
                <c:pt idx="98">
                  <c:v>Jul-2005</c:v>
                </c:pt>
                <c:pt idx="99">
                  <c:v>Ago-2005</c:v>
                </c:pt>
                <c:pt idx="100">
                  <c:v>Set-2005</c:v>
                </c:pt>
                <c:pt idx="101">
                  <c:v>Out-2005</c:v>
                </c:pt>
                <c:pt idx="102">
                  <c:v>Nov-2005</c:v>
                </c:pt>
                <c:pt idx="103">
                  <c:v>Dez-2005</c:v>
                </c:pt>
                <c:pt idx="104">
                  <c:v>Jan-2006</c:v>
                </c:pt>
                <c:pt idx="105">
                  <c:v>Fev-2006</c:v>
                </c:pt>
                <c:pt idx="106">
                  <c:v>Mar-2006</c:v>
                </c:pt>
                <c:pt idx="107">
                  <c:v>Abr-2006</c:v>
                </c:pt>
                <c:pt idx="108">
                  <c:v>Mai-2006</c:v>
                </c:pt>
                <c:pt idx="109">
                  <c:v>Jun-2006</c:v>
                </c:pt>
                <c:pt idx="110">
                  <c:v>Jul-2006</c:v>
                </c:pt>
                <c:pt idx="111">
                  <c:v>Ago-2006</c:v>
                </c:pt>
                <c:pt idx="112">
                  <c:v>Set-2006</c:v>
                </c:pt>
                <c:pt idx="113">
                  <c:v>Out-2006</c:v>
                </c:pt>
                <c:pt idx="114">
                  <c:v>Nov-2006</c:v>
                </c:pt>
                <c:pt idx="115">
                  <c:v>Dez-2006</c:v>
                </c:pt>
                <c:pt idx="116">
                  <c:v>Jan-2007</c:v>
                </c:pt>
                <c:pt idx="117">
                  <c:v>Fev-2007</c:v>
                </c:pt>
                <c:pt idx="118">
                  <c:v>Mar-2007</c:v>
                </c:pt>
                <c:pt idx="119">
                  <c:v>Abr-2007</c:v>
                </c:pt>
                <c:pt idx="120">
                  <c:v>Mai-2007</c:v>
                </c:pt>
                <c:pt idx="121">
                  <c:v>Jun-2007</c:v>
                </c:pt>
                <c:pt idx="122">
                  <c:v>Jul-2007</c:v>
                </c:pt>
                <c:pt idx="123">
                  <c:v>Ago-2007</c:v>
                </c:pt>
                <c:pt idx="124">
                  <c:v>Set-2007</c:v>
                </c:pt>
                <c:pt idx="125">
                  <c:v>Out-2007</c:v>
                </c:pt>
                <c:pt idx="126">
                  <c:v>Nov-2007</c:v>
                </c:pt>
                <c:pt idx="127">
                  <c:v>Dez-2007</c:v>
                </c:pt>
                <c:pt idx="128">
                  <c:v>Jan-2008</c:v>
                </c:pt>
                <c:pt idx="129">
                  <c:v>Fev-2008</c:v>
                </c:pt>
                <c:pt idx="130">
                  <c:v>Mar-2008</c:v>
                </c:pt>
                <c:pt idx="131">
                  <c:v>Abr-2008</c:v>
                </c:pt>
                <c:pt idx="132">
                  <c:v>Mai-2008</c:v>
                </c:pt>
                <c:pt idx="133">
                  <c:v>Jun-2008</c:v>
                </c:pt>
                <c:pt idx="134">
                  <c:v>Jul-2008</c:v>
                </c:pt>
                <c:pt idx="135">
                  <c:v>Ago-2008</c:v>
                </c:pt>
                <c:pt idx="136">
                  <c:v>Set-2008</c:v>
                </c:pt>
                <c:pt idx="137">
                  <c:v>Out-2008</c:v>
                </c:pt>
                <c:pt idx="138">
                  <c:v>Nov-2008</c:v>
                </c:pt>
                <c:pt idx="139">
                  <c:v>Dez-2008</c:v>
                </c:pt>
                <c:pt idx="140">
                  <c:v>Jan-2009</c:v>
                </c:pt>
                <c:pt idx="141">
                  <c:v>Fev-2009</c:v>
                </c:pt>
                <c:pt idx="142">
                  <c:v>Mar-2009</c:v>
                </c:pt>
                <c:pt idx="143">
                  <c:v>Abr-2009</c:v>
                </c:pt>
                <c:pt idx="144">
                  <c:v>Mai-2009</c:v>
                </c:pt>
                <c:pt idx="145">
                  <c:v>Jun-2009</c:v>
                </c:pt>
                <c:pt idx="146">
                  <c:v>Jul-2009</c:v>
                </c:pt>
                <c:pt idx="147">
                  <c:v>Ago-2009</c:v>
                </c:pt>
                <c:pt idx="148">
                  <c:v>Set-2009</c:v>
                </c:pt>
                <c:pt idx="149">
                  <c:v>Out-2009</c:v>
                </c:pt>
                <c:pt idx="150">
                  <c:v>Nov-2009</c:v>
                </c:pt>
                <c:pt idx="151">
                  <c:v>Dez-2009</c:v>
                </c:pt>
                <c:pt idx="152">
                  <c:v>Jan-2010</c:v>
                </c:pt>
                <c:pt idx="153">
                  <c:v>Fev-2010</c:v>
                </c:pt>
                <c:pt idx="154">
                  <c:v>Mar-2010</c:v>
                </c:pt>
                <c:pt idx="155">
                  <c:v>Abr-2010</c:v>
                </c:pt>
                <c:pt idx="156">
                  <c:v>Mai-2010</c:v>
                </c:pt>
                <c:pt idx="157">
                  <c:v>Jun-2010</c:v>
                </c:pt>
                <c:pt idx="158">
                  <c:v>Jul-2010</c:v>
                </c:pt>
                <c:pt idx="159">
                  <c:v>Ago-2010</c:v>
                </c:pt>
                <c:pt idx="160">
                  <c:v>Set-2010</c:v>
                </c:pt>
                <c:pt idx="161">
                  <c:v>Out-2010</c:v>
                </c:pt>
                <c:pt idx="162">
                  <c:v>Nov-2010</c:v>
                </c:pt>
                <c:pt idx="163">
                  <c:v>Dez-2010</c:v>
                </c:pt>
                <c:pt idx="164">
                  <c:v>Jan-2011</c:v>
                </c:pt>
                <c:pt idx="165">
                  <c:v>Fev-2011</c:v>
                </c:pt>
                <c:pt idx="166">
                  <c:v>Mar-2011</c:v>
                </c:pt>
                <c:pt idx="167">
                  <c:v>Abr-2011</c:v>
                </c:pt>
                <c:pt idx="168">
                  <c:v>Mai-2011</c:v>
                </c:pt>
                <c:pt idx="169">
                  <c:v>Jun-2011</c:v>
                </c:pt>
                <c:pt idx="170">
                  <c:v>Jul-2011</c:v>
                </c:pt>
                <c:pt idx="171">
                  <c:v>Ago-2011</c:v>
                </c:pt>
                <c:pt idx="172">
                  <c:v>Set-2011</c:v>
                </c:pt>
                <c:pt idx="173">
                  <c:v>Out-2011</c:v>
                </c:pt>
                <c:pt idx="174">
                  <c:v>Nov-2011</c:v>
                </c:pt>
                <c:pt idx="175">
                  <c:v>Dez-2011</c:v>
                </c:pt>
                <c:pt idx="176">
                  <c:v>Jan-2012</c:v>
                </c:pt>
                <c:pt idx="177">
                  <c:v>Fev-2012</c:v>
                </c:pt>
                <c:pt idx="178">
                  <c:v>Mar-2012</c:v>
                </c:pt>
                <c:pt idx="179">
                  <c:v>Abr-2012</c:v>
                </c:pt>
                <c:pt idx="180">
                  <c:v>Mai-2012</c:v>
                </c:pt>
                <c:pt idx="181">
                  <c:v>Jun-2012</c:v>
                </c:pt>
                <c:pt idx="182">
                  <c:v>Jul-2012</c:v>
                </c:pt>
                <c:pt idx="183">
                  <c:v>Ago-2012</c:v>
                </c:pt>
                <c:pt idx="184">
                  <c:v>Set-2012</c:v>
                </c:pt>
                <c:pt idx="185">
                  <c:v>Out-2012</c:v>
                </c:pt>
                <c:pt idx="186">
                  <c:v>Nov-2012</c:v>
                </c:pt>
                <c:pt idx="187">
                  <c:v>Dez-2012</c:v>
                </c:pt>
                <c:pt idx="188">
                  <c:v>Jan-2013</c:v>
                </c:pt>
                <c:pt idx="189">
                  <c:v>Fev-2013</c:v>
                </c:pt>
                <c:pt idx="190">
                  <c:v>Mar-2013</c:v>
                </c:pt>
                <c:pt idx="191">
                  <c:v>Abr-2013</c:v>
                </c:pt>
                <c:pt idx="192">
                  <c:v>Mai-2013</c:v>
                </c:pt>
                <c:pt idx="193">
                  <c:v>Jun-2013</c:v>
                </c:pt>
                <c:pt idx="194">
                  <c:v>Jul-2013</c:v>
                </c:pt>
                <c:pt idx="195">
                  <c:v>Ago-2013</c:v>
                </c:pt>
                <c:pt idx="196">
                  <c:v>Set-2013</c:v>
                </c:pt>
                <c:pt idx="197">
                  <c:v>Out-2013</c:v>
                </c:pt>
                <c:pt idx="198">
                  <c:v>Nov-2013</c:v>
                </c:pt>
                <c:pt idx="199">
                  <c:v>Dez-2013</c:v>
                </c:pt>
                <c:pt idx="200">
                  <c:v>Jan-2014</c:v>
                </c:pt>
                <c:pt idx="201">
                  <c:v>Fev-2014</c:v>
                </c:pt>
                <c:pt idx="202">
                  <c:v>Mar-2014</c:v>
                </c:pt>
                <c:pt idx="203">
                  <c:v>Abr-2014</c:v>
                </c:pt>
                <c:pt idx="204">
                  <c:v>Mai-2014</c:v>
                </c:pt>
                <c:pt idx="205">
                  <c:v>Jun-2014</c:v>
                </c:pt>
                <c:pt idx="206">
                  <c:v>Jul-2014</c:v>
                </c:pt>
                <c:pt idx="207">
                  <c:v>Ago-2014</c:v>
                </c:pt>
                <c:pt idx="208">
                  <c:v>Set-2014</c:v>
                </c:pt>
                <c:pt idx="209">
                  <c:v>Out-2014</c:v>
                </c:pt>
                <c:pt idx="210">
                  <c:v>Nov-2014</c:v>
                </c:pt>
                <c:pt idx="211">
                  <c:v>Dez-2014</c:v>
                </c:pt>
                <c:pt idx="212">
                  <c:v>Jan-2015</c:v>
                </c:pt>
                <c:pt idx="213">
                  <c:v>Fev-2015</c:v>
                </c:pt>
                <c:pt idx="214">
                  <c:v>Mar-2015</c:v>
                </c:pt>
                <c:pt idx="215">
                  <c:v>Abr-2015</c:v>
                </c:pt>
                <c:pt idx="216">
                  <c:v>Mai-2015</c:v>
                </c:pt>
                <c:pt idx="217">
                  <c:v>Jun-2015</c:v>
                </c:pt>
                <c:pt idx="218">
                  <c:v>Jul-2015</c:v>
                </c:pt>
                <c:pt idx="219">
                  <c:v>Ago-2015</c:v>
                </c:pt>
                <c:pt idx="220">
                  <c:v>Set-2015</c:v>
                </c:pt>
                <c:pt idx="221">
                  <c:v>Out-2015</c:v>
                </c:pt>
                <c:pt idx="222">
                  <c:v>Nov-2015</c:v>
                </c:pt>
                <c:pt idx="223">
                  <c:v>Dez-2015</c:v>
                </c:pt>
                <c:pt idx="224">
                  <c:v>Jan-2016</c:v>
                </c:pt>
                <c:pt idx="225">
                  <c:v>Fev-2016</c:v>
                </c:pt>
                <c:pt idx="226">
                  <c:v>Mar-2016</c:v>
                </c:pt>
                <c:pt idx="227">
                  <c:v>Abr-2016</c:v>
                </c:pt>
                <c:pt idx="228">
                  <c:v>Mai-2016</c:v>
                </c:pt>
                <c:pt idx="229">
                  <c:v>Jun-2016</c:v>
                </c:pt>
                <c:pt idx="230">
                  <c:v>Jul-2016</c:v>
                </c:pt>
                <c:pt idx="231">
                  <c:v>Ago-2016</c:v>
                </c:pt>
                <c:pt idx="232">
                  <c:v>Set-2016</c:v>
                </c:pt>
                <c:pt idx="233">
                  <c:v>Out-2016</c:v>
                </c:pt>
                <c:pt idx="234">
                  <c:v>Nov-2016</c:v>
                </c:pt>
                <c:pt idx="235">
                  <c:v>Dez-2016</c:v>
                </c:pt>
                <c:pt idx="236">
                  <c:v>Jan-2017</c:v>
                </c:pt>
                <c:pt idx="237">
                  <c:v>Fev-2017</c:v>
                </c:pt>
                <c:pt idx="238">
                  <c:v>Mar-2017</c:v>
                </c:pt>
                <c:pt idx="239">
                  <c:v>Abr-2017</c:v>
                </c:pt>
                <c:pt idx="240">
                  <c:v>Mai-2017</c:v>
                </c:pt>
                <c:pt idx="241">
                  <c:v>Jun-2017</c:v>
                </c:pt>
                <c:pt idx="242">
                  <c:v>Jul-2017</c:v>
                </c:pt>
                <c:pt idx="243">
                  <c:v>Ago-2017</c:v>
                </c:pt>
                <c:pt idx="244">
                  <c:v>Set-2017</c:v>
                </c:pt>
                <c:pt idx="245">
                  <c:v>Out-2017</c:v>
                </c:pt>
                <c:pt idx="246">
                  <c:v>Nov-2017</c:v>
                </c:pt>
                <c:pt idx="247">
                  <c:v>Dez-2017</c:v>
                </c:pt>
                <c:pt idx="248">
                  <c:v>Jan-2018</c:v>
                </c:pt>
                <c:pt idx="249">
                  <c:v>Fev-2018</c:v>
                </c:pt>
                <c:pt idx="250">
                  <c:v>Mar-2018</c:v>
                </c:pt>
                <c:pt idx="251">
                  <c:v>Abr-2018</c:v>
                </c:pt>
                <c:pt idx="252">
                  <c:v>Mai-2018</c:v>
                </c:pt>
                <c:pt idx="253">
                  <c:v>Jun-2018</c:v>
                </c:pt>
                <c:pt idx="254">
                  <c:v>Jul-2018</c:v>
                </c:pt>
                <c:pt idx="255">
                  <c:v>Ago-2018</c:v>
                </c:pt>
                <c:pt idx="256">
                  <c:v>Set-2018</c:v>
                </c:pt>
                <c:pt idx="257">
                  <c:v>Out-2018</c:v>
                </c:pt>
                <c:pt idx="258">
                  <c:v>Nov-2018</c:v>
                </c:pt>
                <c:pt idx="259">
                  <c:v>Dez-2018</c:v>
                </c:pt>
                <c:pt idx="260">
                  <c:v>Jan-2019</c:v>
                </c:pt>
                <c:pt idx="261">
                  <c:v>Fev-2019</c:v>
                </c:pt>
                <c:pt idx="262">
                  <c:v>Mar-2019</c:v>
                </c:pt>
                <c:pt idx="263">
                  <c:v>Abr-2019</c:v>
                </c:pt>
                <c:pt idx="264">
                  <c:v>Mai-2019</c:v>
                </c:pt>
                <c:pt idx="265">
                  <c:v>Jun-2019</c:v>
                </c:pt>
                <c:pt idx="266">
                  <c:v>Jul-2019</c:v>
                </c:pt>
                <c:pt idx="267">
                  <c:v>Ago-2019</c:v>
                </c:pt>
                <c:pt idx="268">
                  <c:v>Set-2019</c:v>
                </c:pt>
                <c:pt idx="269">
                  <c:v>Out-2019</c:v>
                </c:pt>
                <c:pt idx="270">
                  <c:v>Nov-2019</c:v>
                </c:pt>
                <c:pt idx="271">
                  <c:v>Dez-2019</c:v>
                </c:pt>
                <c:pt idx="272">
                  <c:v>Jan-2020</c:v>
                </c:pt>
                <c:pt idx="273">
                  <c:v>Fev-2020</c:v>
                </c:pt>
                <c:pt idx="274">
                  <c:v>Mar-2020</c:v>
                </c:pt>
                <c:pt idx="275">
                  <c:v>Abr-2020</c:v>
                </c:pt>
                <c:pt idx="276">
                  <c:v>Mai-2020</c:v>
                </c:pt>
                <c:pt idx="277">
                  <c:v>Jun-2020</c:v>
                </c:pt>
                <c:pt idx="278">
                  <c:v>Jul-2020</c:v>
                </c:pt>
                <c:pt idx="279">
                  <c:v>Ago-2020</c:v>
                </c:pt>
                <c:pt idx="280">
                  <c:v>Set-2020</c:v>
                </c:pt>
                <c:pt idx="281">
                  <c:v>Out-2020</c:v>
                </c:pt>
                <c:pt idx="282">
                  <c:v>Nov-2020</c:v>
                </c:pt>
                <c:pt idx="283">
                  <c:v>Dez-2020</c:v>
                </c:pt>
                <c:pt idx="284">
                  <c:v>Jan-2021</c:v>
                </c:pt>
                <c:pt idx="285">
                  <c:v>Fev-2021</c:v>
                </c:pt>
                <c:pt idx="286">
                  <c:v>Mar-2021</c:v>
                </c:pt>
                <c:pt idx="287">
                  <c:v>Abr-2021</c:v>
                </c:pt>
                <c:pt idx="288">
                  <c:v>Mai-2021</c:v>
                </c:pt>
                <c:pt idx="289">
                  <c:v>Jun-2021</c:v>
                </c:pt>
                <c:pt idx="290">
                  <c:v>Jul-2021</c:v>
                </c:pt>
                <c:pt idx="291">
                  <c:v>Ago-2021</c:v>
                </c:pt>
                <c:pt idx="292">
                  <c:v>Set-2021</c:v>
                </c:pt>
                <c:pt idx="293">
                  <c:v>Out-2021</c:v>
                </c:pt>
                <c:pt idx="294">
                  <c:v>Nov-2021</c:v>
                </c:pt>
                <c:pt idx="295">
                  <c:v>Dez-2021</c:v>
                </c:pt>
                <c:pt idx="296">
                  <c:v>Jan-2022</c:v>
                </c:pt>
                <c:pt idx="297">
                  <c:v>Fev-2022</c:v>
                </c:pt>
                <c:pt idx="298">
                  <c:v>Mar-2022</c:v>
                </c:pt>
                <c:pt idx="299">
                  <c:v>Abr-2022</c:v>
                </c:pt>
                <c:pt idx="300">
                  <c:v>Mai-2022</c:v>
                </c:pt>
                <c:pt idx="301">
                  <c:v>Jun-2022</c:v>
                </c:pt>
                <c:pt idx="302">
                  <c:v>Jul-2022</c:v>
                </c:pt>
                <c:pt idx="303">
                  <c:v>Ago-2022</c:v>
                </c:pt>
                <c:pt idx="304">
                  <c:v>Set-2022</c:v>
                </c:pt>
                <c:pt idx="305">
                  <c:v>Out-2022</c:v>
                </c:pt>
                <c:pt idx="306">
                  <c:v>Nov-2022</c:v>
                </c:pt>
                <c:pt idx="307">
                  <c:v>Dez-2022</c:v>
                </c:pt>
                <c:pt idx="308">
                  <c:v>Jan-2023</c:v>
                </c:pt>
                <c:pt idx="309">
                  <c:v>Fev-2023</c:v>
                </c:pt>
                <c:pt idx="310">
                  <c:v>Mar-2023</c:v>
                </c:pt>
                <c:pt idx="311">
                  <c:v>Abr-2023</c:v>
                </c:pt>
                <c:pt idx="312">
                  <c:v>Mai-2023</c:v>
                </c:pt>
                <c:pt idx="313">
                  <c:v>Jun-2023</c:v>
                </c:pt>
                <c:pt idx="314">
                  <c:v>Jul-2023</c:v>
                </c:pt>
                <c:pt idx="315">
                  <c:v>Ago-2023</c:v>
                </c:pt>
                <c:pt idx="316">
                  <c:v>Set-2023</c:v>
                </c:pt>
                <c:pt idx="317">
                  <c:v>Out-2023</c:v>
                </c:pt>
                <c:pt idx="318">
                  <c:v>Nov-2023</c:v>
                </c:pt>
                <c:pt idx="319">
                  <c:v>Dez-2023</c:v>
                </c:pt>
                <c:pt idx="320">
                  <c:v>Jan-2024</c:v>
                </c:pt>
                <c:pt idx="321">
                  <c:v>Fev-2024</c:v>
                </c:pt>
                <c:pt idx="322">
                  <c:v>Mar-2024</c:v>
                </c:pt>
                <c:pt idx="323">
                  <c:v>Abr-2024</c:v>
                </c:pt>
                <c:pt idx="324">
                  <c:v>Mai-2024</c:v>
                </c:pt>
                <c:pt idx="325">
                  <c:v>Jun-2024</c:v>
                </c:pt>
                <c:pt idx="326">
                  <c:v>Jul-2024</c:v>
                </c:pt>
                <c:pt idx="327">
                  <c:v>Ago-2024</c:v>
                </c:pt>
                <c:pt idx="328">
                  <c:v>Set-2024</c:v>
                </c:pt>
                <c:pt idx="329">
                  <c:v>Out-2024</c:v>
                </c:pt>
                <c:pt idx="330">
                  <c:v>Nov-2024</c:v>
                </c:pt>
                <c:pt idx="331">
                  <c:v>Dez-2024</c:v>
                </c:pt>
              </c:strCache>
            </c:strRef>
          </c:cat>
          <c:val>
            <c:numRef>
              <c:f>'FIA+USD (2)'!$G$5:$G$337</c:f>
              <c:numCache>
                <c:formatCode>General</c:formatCode>
                <c:ptCount val="333"/>
                <c:pt idx="0">
                  <c:v>100</c:v>
                </c:pt>
                <c:pt idx="1">
                  <c:v>101.02938038000001</c:v>
                </c:pt>
                <c:pt idx="2">
                  <c:v>101.76802449</c:v>
                </c:pt>
                <c:pt idx="3">
                  <c:v>102.24293366000001</c:v>
                </c:pt>
                <c:pt idx="4">
                  <c:v>102.82601931000001</c:v>
                </c:pt>
                <c:pt idx="5">
                  <c:v>103.61208612</c:v>
                </c:pt>
                <c:pt idx="6">
                  <c:v>104.26930960999999</c:v>
                </c:pt>
                <c:pt idx="7">
                  <c:v>105.20306001</c:v>
                </c:pt>
                <c:pt idx="8">
                  <c:v>106.46571539999999</c:v>
                </c:pt>
                <c:pt idx="9">
                  <c:v>107.40154102</c:v>
                </c:pt>
                <c:pt idx="10">
                  <c:v>108.31630816000001</c:v>
                </c:pt>
                <c:pt idx="11">
                  <c:v>109.05432842</c:v>
                </c:pt>
                <c:pt idx="12">
                  <c:v>110.10761737999999</c:v>
                </c:pt>
                <c:pt idx="13">
                  <c:v>110.66569942</c:v>
                </c:pt>
                <c:pt idx="14">
                  <c:v>111.09661332</c:v>
                </c:pt>
                <c:pt idx="15">
                  <c:v>111.06803247000001</c:v>
                </c:pt>
                <c:pt idx="16">
                  <c:v>111.36311985</c:v>
                </c:pt>
                <c:pt idx="17">
                  <c:v>111.92756790999999</c:v>
                </c:pt>
                <c:pt idx="18">
                  <c:v>112.31143717</c:v>
                </c:pt>
                <c:pt idx="19">
                  <c:v>113.20437642</c:v>
                </c:pt>
                <c:pt idx="20">
                  <c:v>114.49872443</c:v>
                </c:pt>
                <c:pt idx="21">
                  <c:v>116.18351973</c:v>
                </c:pt>
                <c:pt idx="22">
                  <c:v>118.08788859000001</c:v>
                </c:pt>
                <c:pt idx="23">
                  <c:v>119.27203018</c:v>
                </c:pt>
                <c:pt idx="24">
                  <c:v>120.21214542</c:v>
                </c:pt>
                <c:pt idx="25">
                  <c:v>121.02679876000001</c:v>
                </c:pt>
                <c:pt idx="26">
                  <c:v>122.94152088</c:v>
                </c:pt>
                <c:pt idx="27">
                  <c:v>124.26049857</c:v>
                </c:pt>
                <c:pt idx="28">
                  <c:v>125.25242076000001</c:v>
                </c:pt>
                <c:pt idx="29">
                  <c:v>127.33040744</c:v>
                </c:pt>
                <c:pt idx="30">
                  <c:v>129.13585968999999</c:v>
                </c:pt>
                <c:pt idx="31">
                  <c:v>130.54302038</c:v>
                </c:pt>
                <c:pt idx="32">
                  <c:v>131.96123729999999</c:v>
                </c:pt>
                <c:pt idx="33">
                  <c:v>132.775946</c:v>
                </c:pt>
                <c:pt idx="34">
                  <c:v>133.71577474</c:v>
                </c:pt>
                <c:pt idx="35">
                  <c:v>134.86859686</c:v>
                </c:pt>
                <c:pt idx="36">
                  <c:v>135.56996885000001</c:v>
                </c:pt>
                <c:pt idx="37">
                  <c:v>136.54319677000001</c:v>
                </c:pt>
                <c:pt idx="38">
                  <c:v>139.41686891000001</c:v>
                </c:pt>
                <c:pt idx="39">
                  <c:v>141.99639329999999</c:v>
                </c:pt>
                <c:pt idx="40">
                  <c:v>142.98268403</c:v>
                </c:pt>
                <c:pt idx="41">
                  <c:v>143.87981164000001</c:v>
                </c:pt>
                <c:pt idx="42">
                  <c:v>145.00927636</c:v>
                </c:pt>
                <c:pt idx="43">
                  <c:v>146.50706567</c:v>
                </c:pt>
                <c:pt idx="44">
                  <c:v>148.05935241</c:v>
                </c:pt>
                <c:pt idx="45">
                  <c:v>149.36078386</c:v>
                </c:pt>
                <c:pt idx="46">
                  <c:v>150.6929681</c:v>
                </c:pt>
                <c:pt idx="47">
                  <c:v>152.26953689999999</c:v>
                </c:pt>
                <c:pt idx="48">
                  <c:v>153.67359948000001</c:v>
                </c:pt>
                <c:pt idx="49">
                  <c:v>155.18870987</c:v>
                </c:pt>
                <c:pt idx="50">
                  <c:v>158.01815225000001</c:v>
                </c:pt>
                <c:pt idx="51">
                  <c:v>159.97280308000001</c:v>
                </c:pt>
                <c:pt idx="52">
                  <c:v>161.12704581</c:v>
                </c:pt>
                <c:pt idx="53">
                  <c:v>163.292947</c:v>
                </c:pt>
                <c:pt idx="54">
                  <c:v>165.2146151</c:v>
                </c:pt>
                <c:pt idx="55">
                  <c:v>166.98204025999999</c:v>
                </c:pt>
                <c:pt idx="56">
                  <c:v>168.66736766</c:v>
                </c:pt>
                <c:pt idx="57">
                  <c:v>169.98058494</c:v>
                </c:pt>
                <c:pt idx="58">
                  <c:v>171.79308804999999</c:v>
                </c:pt>
                <c:pt idx="59">
                  <c:v>174.05056592</c:v>
                </c:pt>
                <c:pt idx="60">
                  <c:v>175.26506845</c:v>
                </c:pt>
                <c:pt idx="61">
                  <c:v>176.81698639999999</c:v>
                </c:pt>
                <c:pt idx="62">
                  <c:v>179.83358801</c:v>
                </c:pt>
                <c:pt idx="63">
                  <c:v>181.92559464999999</c:v>
                </c:pt>
                <c:pt idx="64">
                  <c:v>184.12737190000001</c:v>
                </c:pt>
                <c:pt idx="65">
                  <c:v>187.53412990000001</c:v>
                </c:pt>
                <c:pt idx="66">
                  <c:v>194.09318572999999</c:v>
                </c:pt>
                <c:pt idx="67">
                  <c:v>199.04167942999999</c:v>
                </c:pt>
                <c:pt idx="68">
                  <c:v>204.55805237999999</c:v>
                </c:pt>
                <c:pt idx="69">
                  <c:v>208.73266297000001</c:v>
                </c:pt>
                <c:pt idx="70">
                  <c:v>212.23043329000001</c:v>
                </c:pt>
                <c:pt idx="71">
                  <c:v>215.28233355</c:v>
                </c:pt>
                <c:pt idx="72">
                  <c:v>217.64984218000001</c:v>
                </c:pt>
                <c:pt idx="73">
                  <c:v>218.3307106</c:v>
                </c:pt>
                <c:pt idx="74">
                  <c:v>219.88308405999999</c:v>
                </c:pt>
                <c:pt idx="75">
                  <c:v>221.70461645</c:v>
                </c:pt>
                <c:pt idx="76">
                  <c:v>224.57314449</c:v>
                </c:pt>
                <c:pt idx="77">
                  <c:v>226.42537565000001</c:v>
                </c:pt>
                <c:pt idx="78">
                  <c:v>228.24822492999999</c:v>
                </c:pt>
                <c:pt idx="79">
                  <c:v>230.49859928999999</c:v>
                </c:pt>
                <c:pt idx="80">
                  <c:v>233.38087931999999</c:v>
                </c:pt>
                <c:pt idx="81">
                  <c:v>235.78381074999999</c:v>
                </c:pt>
                <c:pt idx="82">
                  <c:v>238.1551886</c:v>
                </c:pt>
                <c:pt idx="83">
                  <c:v>240.14435017</c:v>
                </c:pt>
                <c:pt idx="84">
                  <c:v>242.54396317999999</c:v>
                </c:pt>
                <c:pt idx="85">
                  <c:v>245.45500319999999</c:v>
                </c:pt>
                <c:pt idx="86">
                  <c:v>248.8942797</c:v>
                </c:pt>
                <c:pt idx="87">
                  <c:v>251.88975264000001</c:v>
                </c:pt>
                <c:pt idx="88">
                  <c:v>253.95112220999999</c:v>
                </c:pt>
                <c:pt idx="89">
                  <c:v>256.25080835</c:v>
                </c:pt>
                <c:pt idx="90">
                  <c:v>259.21491614000001</c:v>
                </c:pt>
                <c:pt idx="91">
                  <c:v>262.71675618</c:v>
                </c:pt>
                <c:pt idx="92">
                  <c:v>265.46532716000002</c:v>
                </c:pt>
                <c:pt idx="93">
                  <c:v>268.14529048999998</c:v>
                </c:pt>
                <c:pt idx="94">
                  <c:v>271.15684033999997</c:v>
                </c:pt>
                <c:pt idx="95">
                  <c:v>274.78371200999999</c:v>
                </c:pt>
                <c:pt idx="96">
                  <c:v>277.4742291</c:v>
                </c:pt>
                <c:pt idx="97">
                  <c:v>278.83354982999998</c:v>
                </c:pt>
                <c:pt idx="98">
                  <c:v>280.89126414999998</c:v>
                </c:pt>
                <c:pt idx="99">
                  <c:v>282.86913888999999</c:v>
                </c:pt>
                <c:pt idx="100">
                  <c:v>285.24087887000002</c:v>
                </c:pt>
                <c:pt idx="101">
                  <c:v>288.71225803999999</c:v>
                </c:pt>
                <c:pt idx="102">
                  <c:v>291.64578244</c:v>
                </c:pt>
                <c:pt idx="103">
                  <c:v>294.12041857999998</c:v>
                </c:pt>
                <c:pt idx="104">
                  <c:v>297.29582241000003</c:v>
                </c:pt>
                <c:pt idx="105">
                  <c:v>299.75976144999998</c:v>
                </c:pt>
                <c:pt idx="106">
                  <c:v>302.65402947000001</c:v>
                </c:pt>
                <c:pt idx="107">
                  <c:v>304.55454450000002</c:v>
                </c:pt>
                <c:pt idx="108">
                  <c:v>306.41385880000001</c:v>
                </c:pt>
                <c:pt idx="109">
                  <c:v>307.25874389000001</c:v>
                </c:pt>
                <c:pt idx="110">
                  <c:v>309.34097363000001</c:v>
                </c:pt>
                <c:pt idx="111">
                  <c:v>311.14598654999998</c:v>
                </c:pt>
                <c:pt idx="112">
                  <c:v>313.24465464999997</c:v>
                </c:pt>
                <c:pt idx="113">
                  <c:v>315.80813153000003</c:v>
                </c:pt>
                <c:pt idx="114">
                  <c:v>318.18193165000002</c:v>
                </c:pt>
                <c:pt idx="115">
                  <c:v>321.11687035</c:v>
                </c:pt>
                <c:pt idx="116">
                  <c:v>324.09971460999998</c:v>
                </c:pt>
                <c:pt idx="117">
                  <c:v>326.88343712</c:v>
                </c:pt>
                <c:pt idx="118">
                  <c:v>329.76615673999999</c:v>
                </c:pt>
                <c:pt idx="119">
                  <c:v>332.12293414999999</c:v>
                </c:pt>
                <c:pt idx="120">
                  <c:v>334.75142376999997</c:v>
                </c:pt>
                <c:pt idx="121">
                  <c:v>337.24472083000001</c:v>
                </c:pt>
                <c:pt idx="122">
                  <c:v>339.69960264000002</c:v>
                </c:pt>
                <c:pt idx="123">
                  <c:v>343.11610515000001</c:v>
                </c:pt>
                <c:pt idx="124">
                  <c:v>345.24715932999999</c:v>
                </c:pt>
                <c:pt idx="125">
                  <c:v>348.04891906</c:v>
                </c:pt>
                <c:pt idx="126">
                  <c:v>350.9097711</c:v>
                </c:pt>
                <c:pt idx="127">
                  <c:v>354.98088711000003</c:v>
                </c:pt>
                <c:pt idx="128">
                  <c:v>358.63500078999999</c:v>
                </c:pt>
                <c:pt idx="129">
                  <c:v>361.97910445000002</c:v>
                </c:pt>
                <c:pt idx="130">
                  <c:v>365.40251189000003</c:v>
                </c:pt>
                <c:pt idx="131">
                  <c:v>369.20062352000002</c:v>
                </c:pt>
                <c:pt idx="132">
                  <c:v>373.84215712999998</c:v>
                </c:pt>
                <c:pt idx="133">
                  <c:v>378.45591352999998</c:v>
                </c:pt>
                <c:pt idx="134">
                  <c:v>382.40205904999999</c:v>
                </c:pt>
                <c:pt idx="135">
                  <c:v>385.33935775999998</c:v>
                </c:pt>
                <c:pt idx="136">
                  <c:v>388.31155252000002</c:v>
                </c:pt>
                <c:pt idx="137">
                  <c:v>392.13888946999998</c:v>
                </c:pt>
                <c:pt idx="138">
                  <c:v>395.28337575</c:v>
                </c:pt>
                <c:pt idx="139">
                  <c:v>398.22752601000002</c:v>
                </c:pt>
                <c:pt idx="140">
                  <c:v>402.08671386999998</c:v>
                </c:pt>
                <c:pt idx="141">
                  <c:v>405.98441166999999</c:v>
                </c:pt>
                <c:pt idx="142">
                  <c:v>408.87101195999998</c:v>
                </c:pt>
                <c:pt idx="143">
                  <c:v>412.73789823999999</c:v>
                </c:pt>
                <c:pt idx="144">
                  <c:v>416.59989245000003</c:v>
                </c:pt>
                <c:pt idx="145">
                  <c:v>420.13477435999999</c:v>
                </c:pt>
                <c:pt idx="146">
                  <c:v>423.29089606000002</c:v>
                </c:pt>
                <c:pt idx="147">
                  <c:v>425.98931378999998</c:v>
                </c:pt>
                <c:pt idx="148">
                  <c:v>429.09018766000003</c:v>
                </c:pt>
                <c:pt idx="149">
                  <c:v>432.38610741999997</c:v>
                </c:pt>
                <c:pt idx="150">
                  <c:v>436.07047279</c:v>
                </c:pt>
                <c:pt idx="151">
                  <c:v>439.71269899999999</c:v>
                </c:pt>
                <c:pt idx="152">
                  <c:v>444.96110047000002</c:v>
                </c:pt>
                <c:pt idx="153">
                  <c:v>450.3020884</c:v>
                </c:pt>
                <c:pt idx="154">
                  <c:v>455.05731853999998</c:v>
                </c:pt>
                <c:pt idx="155">
                  <c:v>459.77246253999999</c:v>
                </c:pt>
                <c:pt idx="156">
                  <c:v>463.99707288000002</c:v>
                </c:pt>
                <c:pt idx="157">
                  <c:v>466.25560084</c:v>
                </c:pt>
                <c:pt idx="158">
                  <c:v>468.57197602000002</c:v>
                </c:pt>
                <c:pt idx="159">
                  <c:v>471.15004569000001</c:v>
                </c:pt>
                <c:pt idx="160">
                  <c:v>475.57388644999997</c:v>
                </c:pt>
                <c:pt idx="161">
                  <c:v>481.36161688999999</c:v>
                </c:pt>
                <c:pt idx="162">
                  <c:v>487.60665733000002</c:v>
                </c:pt>
                <c:pt idx="163">
                  <c:v>493.06698083999999</c:v>
                </c:pt>
                <c:pt idx="164">
                  <c:v>499.46388325999999</c:v>
                </c:pt>
                <c:pt idx="165">
                  <c:v>505.79324322000002</c:v>
                </c:pt>
                <c:pt idx="166">
                  <c:v>512.27043495999999</c:v>
                </c:pt>
                <c:pt idx="167">
                  <c:v>518.48778904999995</c:v>
                </c:pt>
                <c:pt idx="168">
                  <c:v>523.58135927000001</c:v>
                </c:pt>
                <c:pt idx="169">
                  <c:v>526.91911390999996</c:v>
                </c:pt>
                <c:pt idx="170">
                  <c:v>530.33109323999997</c:v>
                </c:pt>
                <c:pt idx="171">
                  <c:v>535.13169602000005</c:v>
                </c:pt>
                <c:pt idx="172">
                  <c:v>540.58647997000003</c:v>
                </c:pt>
                <c:pt idx="173">
                  <c:v>545.42752410000003</c:v>
                </c:pt>
                <c:pt idx="174">
                  <c:v>550.80507249000004</c:v>
                </c:pt>
                <c:pt idx="175">
                  <c:v>556.25357574999998</c:v>
                </c:pt>
                <c:pt idx="176">
                  <c:v>562.09135104999996</c:v>
                </c:pt>
                <c:pt idx="177">
                  <c:v>567.10676092999995</c:v>
                </c:pt>
                <c:pt idx="178">
                  <c:v>571.19596277999995</c:v>
                </c:pt>
                <c:pt idx="179">
                  <c:v>577.51618350000001</c:v>
                </c:pt>
                <c:pt idx="180">
                  <c:v>582.55113499000004</c:v>
                </c:pt>
                <c:pt idx="181">
                  <c:v>585.71959225000001</c:v>
                </c:pt>
                <c:pt idx="182">
                  <c:v>591.10146655999995</c:v>
                </c:pt>
                <c:pt idx="183">
                  <c:v>596.68987068000001</c:v>
                </c:pt>
                <c:pt idx="184">
                  <c:v>602.73317828999996</c:v>
                </c:pt>
                <c:pt idx="185">
                  <c:v>609.38133764999998</c:v>
                </c:pt>
                <c:pt idx="186">
                  <c:v>615.73680162999995</c:v>
                </c:pt>
                <c:pt idx="187">
                  <c:v>623.18948695999995</c:v>
                </c:pt>
                <c:pt idx="188">
                  <c:v>631.60841022</c:v>
                </c:pt>
                <c:pt idx="189">
                  <c:v>638.04814166999995</c:v>
                </c:pt>
                <c:pt idx="190">
                  <c:v>644.01836588000003</c:v>
                </c:pt>
                <c:pt idx="191">
                  <c:v>650.86297907999995</c:v>
                </c:pt>
                <c:pt idx="192">
                  <c:v>656.45100413</c:v>
                </c:pt>
                <c:pt idx="193">
                  <c:v>661.20848837999995</c:v>
                </c:pt>
                <c:pt idx="194">
                  <c:v>664.77997911</c:v>
                </c:pt>
                <c:pt idx="195">
                  <c:v>669.77392008000004</c:v>
                </c:pt>
                <c:pt idx="196">
                  <c:v>675.38969945999997</c:v>
                </c:pt>
                <c:pt idx="197">
                  <c:v>682.86137237000003</c:v>
                </c:pt>
                <c:pt idx="198">
                  <c:v>689.57166905999998</c:v>
                </c:pt>
                <c:pt idx="199">
                  <c:v>698.97981314000003</c:v>
                </c:pt>
                <c:pt idx="200">
                  <c:v>706.40855357999999</c:v>
                </c:pt>
                <c:pt idx="201">
                  <c:v>714.57972917999996</c:v>
                </c:pt>
                <c:pt idx="202">
                  <c:v>724.32907241999999</c:v>
                </c:pt>
                <c:pt idx="203">
                  <c:v>732.56200034000005</c:v>
                </c:pt>
                <c:pt idx="204">
                  <c:v>739.51397006000002</c:v>
                </c:pt>
                <c:pt idx="205">
                  <c:v>745.74109610000005</c:v>
                </c:pt>
                <c:pt idx="206">
                  <c:v>749.61927806999995</c:v>
                </c:pt>
                <c:pt idx="207">
                  <c:v>755.15125865000005</c:v>
                </c:pt>
                <c:pt idx="208">
                  <c:v>763.32879029000003</c:v>
                </c:pt>
                <c:pt idx="209">
                  <c:v>770.62221108999995</c:v>
                </c:pt>
                <c:pt idx="210">
                  <c:v>777.96270374000005</c:v>
                </c:pt>
                <c:pt idx="211">
                  <c:v>787.66497301000004</c:v>
                </c:pt>
                <c:pt idx="212">
                  <c:v>801.31355959999996</c:v>
                </c:pt>
                <c:pt idx="213">
                  <c:v>814.47242706999998</c:v>
                </c:pt>
                <c:pt idx="214">
                  <c:v>829.43204405999995</c:v>
                </c:pt>
                <c:pt idx="215">
                  <c:v>839.19291357999998</c:v>
                </c:pt>
                <c:pt idx="216">
                  <c:v>849.32157469000003</c:v>
                </c:pt>
                <c:pt idx="217">
                  <c:v>860.19799054999999</c:v>
                </c:pt>
                <c:pt idx="218">
                  <c:v>869.94536545000005</c:v>
                </c:pt>
                <c:pt idx="219">
                  <c:v>876.10306420999996</c:v>
                </c:pt>
                <c:pt idx="220">
                  <c:v>885.12152504999995</c:v>
                </c:pt>
                <c:pt idx="221">
                  <c:v>896.72322377</c:v>
                </c:pt>
                <c:pt idx="222">
                  <c:v>909.76823772</c:v>
                </c:pt>
                <c:pt idx="223">
                  <c:v>922.75947736000001</c:v>
                </c:pt>
                <c:pt idx="224">
                  <c:v>938.59299020000003</c:v>
                </c:pt>
                <c:pt idx="225">
                  <c:v>951.21010308999996</c:v>
                </c:pt>
                <c:pt idx="226">
                  <c:v>960.17227009999999</c:v>
                </c:pt>
                <c:pt idx="227">
                  <c:v>970.50708528999996</c:v>
                </c:pt>
                <c:pt idx="228">
                  <c:v>982.83787991999998</c:v>
                </c:pt>
                <c:pt idx="229">
                  <c:v>991.30775920999997</c:v>
                </c:pt>
                <c:pt idx="230">
                  <c:v>1001.3128913</c:v>
                </c:pt>
                <c:pt idx="231">
                  <c:v>1011.0815229</c:v>
                </c:pt>
                <c:pt idx="232">
                  <c:v>1016.8158158</c:v>
                </c:pt>
                <c:pt idx="233">
                  <c:v>1024.1849620999999</c:v>
                </c:pt>
                <c:pt idx="234">
                  <c:v>1030.7843693</c:v>
                </c:pt>
                <c:pt idx="235">
                  <c:v>1038.9091696999999</c:v>
                </c:pt>
                <c:pt idx="236">
                  <c:v>1047.9331838000001</c:v>
                </c:pt>
                <c:pt idx="237">
                  <c:v>1055.7764414999999</c:v>
                </c:pt>
                <c:pt idx="238">
                  <c:v>1064.0597378</c:v>
                </c:pt>
                <c:pt idx="239">
                  <c:v>1069.9935493</c:v>
                </c:pt>
                <c:pt idx="240">
                  <c:v>1078.7843366</c:v>
                </c:pt>
                <c:pt idx="241">
                  <c:v>1081.5420925000001</c:v>
                </c:pt>
                <c:pt idx="242">
                  <c:v>1089.4148892000001</c:v>
                </c:pt>
                <c:pt idx="243">
                  <c:v>1097.3049679000001</c:v>
                </c:pt>
                <c:pt idx="244">
                  <c:v>1104.1550503999999</c:v>
                </c:pt>
                <c:pt idx="245">
                  <c:v>1114.1896052</c:v>
                </c:pt>
                <c:pt idx="246">
                  <c:v>1122.2287988999999</c:v>
                </c:pt>
                <c:pt idx="247">
                  <c:v>1132.1294703000001</c:v>
                </c:pt>
                <c:pt idx="248">
                  <c:v>1140.9393239000001</c:v>
                </c:pt>
                <c:pt idx="249">
                  <c:v>1149.3641166</c:v>
                </c:pt>
                <c:pt idx="250">
                  <c:v>1155.9981674999999</c:v>
                </c:pt>
                <c:pt idx="251">
                  <c:v>1164.1806220000001</c:v>
                </c:pt>
                <c:pt idx="252">
                  <c:v>1174.5267191</c:v>
                </c:pt>
                <c:pt idx="253">
                  <c:v>1195.1148593</c:v>
                </c:pt>
                <c:pt idx="254">
                  <c:v>1204.8952174000001</c:v>
                </c:pt>
                <c:pt idx="255">
                  <c:v>1210.2299651000001</c:v>
                </c:pt>
                <c:pt idx="256">
                  <c:v>1221.3932348000001</c:v>
                </c:pt>
                <c:pt idx="257">
                  <c:v>1233.1465533000001</c:v>
                </c:pt>
                <c:pt idx="258">
                  <c:v>1235.9750326999999</c:v>
                </c:pt>
                <c:pt idx="259">
                  <c:v>1242.9916559000001</c:v>
                </c:pt>
                <c:pt idx="260">
                  <c:v>1253.0389152</c:v>
                </c:pt>
                <c:pt idx="261">
                  <c:v>1264.2600762</c:v>
                </c:pt>
                <c:pt idx="262">
                  <c:v>1279.3502558</c:v>
                </c:pt>
                <c:pt idx="263">
                  <c:v>1292.9053498999999</c:v>
                </c:pt>
                <c:pt idx="264">
                  <c:v>1301.1884242000001</c:v>
                </c:pt>
                <c:pt idx="265">
                  <c:v>1307.0481901999999</c:v>
                </c:pt>
                <c:pt idx="266">
                  <c:v>1316.2100998999999</c:v>
                </c:pt>
                <c:pt idx="267">
                  <c:v>1324.3778926</c:v>
                </c:pt>
                <c:pt idx="268">
                  <c:v>1330.2920391</c:v>
                </c:pt>
                <c:pt idx="269">
                  <c:v>1338.7230216</c:v>
                </c:pt>
                <c:pt idx="270">
                  <c:v>1351.4749079000001</c:v>
                </c:pt>
                <c:pt idx="271">
                  <c:v>1373.0357832</c:v>
                </c:pt>
                <c:pt idx="272">
                  <c:v>1382.9362481999999</c:v>
                </c:pt>
                <c:pt idx="273">
                  <c:v>1392.1758737</c:v>
                </c:pt>
                <c:pt idx="274">
                  <c:v>1400.2553648999999</c:v>
                </c:pt>
                <c:pt idx="275">
                  <c:v>1402.3849528999999</c:v>
                </c:pt>
                <c:pt idx="276">
                  <c:v>1403.5315599999999</c:v>
                </c:pt>
                <c:pt idx="277">
                  <c:v>1414.0302653000001</c:v>
                </c:pt>
                <c:pt idx="278">
                  <c:v>1426.6880378000001</c:v>
                </c:pt>
                <c:pt idx="279">
                  <c:v>1437.0732323</c:v>
                </c:pt>
                <c:pt idx="280">
                  <c:v>1453.3102957000001</c:v>
                </c:pt>
                <c:pt idx="281">
                  <c:v>1472.9436625999999</c:v>
                </c:pt>
                <c:pt idx="282">
                  <c:v>1492.9410521</c:v>
                </c:pt>
                <c:pt idx="283">
                  <c:v>1520.1092974999999</c:v>
                </c:pt>
                <c:pt idx="284">
                  <c:v>1530.6192761</c:v>
                </c:pt>
                <c:pt idx="285">
                  <c:v>1550.2213154999999</c:v>
                </c:pt>
                <c:pt idx="286">
                  <c:v>1572.9815894999999</c:v>
                </c:pt>
                <c:pt idx="287">
                  <c:v>1585.1715601999999</c:v>
                </c:pt>
                <c:pt idx="288">
                  <c:v>1606.1084289999999</c:v>
                </c:pt>
                <c:pt idx="289">
                  <c:v>1622.4800522</c:v>
                </c:pt>
                <c:pt idx="290">
                  <c:v>1646.0291803</c:v>
                </c:pt>
                <c:pt idx="291">
                  <c:v>1668.8172989</c:v>
                </c:pt>
                <c:pt idx="292">
                  <c:v>1696.3928596000001</c:v>
                </c:pt>
                <c:pt idx="293">
                  <c:v>1725.5592248</c:v>
                </c:pt>
                <c:pt idx="294">
                  <c:v>1750.0263786999999</c:v>
                </c:pt>
                <c:pt idx="295">
                  <c:v>1771.3820971</c:v>
                </c:pt>
                <c:pt idx="296">
                  <c:v>1789.6164127</c:v>
                </c:pt>
                <c:pt idx="297">
                  <c:v>1815.6507236</c:v>
                </c:pt>
                <c:pt idx="298">
                  <c:v>1854.4739615999999</c:v>
                </c:pt>
                <c:pt idx="299">
                  <c:v>1882.3831026</c:v>
                </c:pt>
                <c:pt idx="300">
                  <c:v>1900.8754431</c:v>
                </c:pt>
                <c:pt idx="301">
                  <c:v>1922.9259079000001</c:v>
                </c:pt>
                <c:pt idx="302">
                  <c:v>1919.1463034999999</c:v>
                </c:pt>
                <c:pt idx="303">
                  <c:v>1922.4341162999999</c:v>
                </c:pt>
                <c:pt idx="304">
                  <c:v>1926.1894657</c:v>
                </c:pt>
                <c:pt idx="305">
                  <c:v>1946.5349845000001</c:v>
                </c:pt>
                <c:pt idx="306">
                  <c:v>1963.5753999999999</c:v>
                </c:pt>
                <c:pt idx="307">
                  <c:v>1985.3666287999999</c:v>
                </c:pt>
                <c:pt idx="308">
                  <c:v>2006.0679636</c:v>
                </c:pt>
                <c:pt idx="309">
                  <c:v>2031.3560001000001</c:v>
                </c:pt>
                <c:pt idx="310">
                  <c:v>2056.6874569000001</c:v>
                </c:pt>
                <c:pt idx="311">
                  <c:v>2077.8634808000002</c:v>
                </c:pt>
                <c:pt idx="312">
                  <c:v>2093.2638959999999</c:v>
                </c:pt>
                <c:pt idx="313">
                  <c:v>2101.7702012999998</c:v>
                </c:pt>
                <c:pt idx="314">
                  <c:v>2114.5350748000001</c:v>
                </c:pt>
                <c:pt idx="315">
                  <c:v>2130.6999031</c:v>
                </c:pt>
                <c:pt idx="316">
                  <c:v>2146.1416767999999</c:v>
                </c:pt>
                <c:pt idx="317">
                  <c:v>2161.7639416000002</c:v>
                </c:pt>
                <c:pt idx="318">
                  <c:v>2177.8652013999999</c:v>
                </c:pt>
                <c:pt idx="319">
                  <c:v>2199.7039888999998</c:v>
                </c:pt>
                <c:pt idx="320">
                  <c:v>2220.208196</c:v>
                </c:pt>
                <c:pt idx="321">
                  <c:v>2248.4925383</c:v>
                </c:pt>
                <c:pt idx="322">
                  <c:v>2262.5290745000002</c:v>
                </c:pt>
                <c:pt idx="323">
                  <c:v>2282.7092680000001</c:v>
                </c:pt>
                <c:pt idx="324">
                  <c:v>2304.3720447999999</c:v>
                </c:pt>
                <c:pt idx="325">
                  <c:v>2319.9149419999999</c:v>
                </c:pt>
                <c:pt idx="326">
                  <c:v>2341.1482510000001</c:v>
                </c:pt>
                <c:pt idx="327">
                  <c:v>2352.6173224999998</c:v>
                </c:pt>
                <c:pt idx="328">
                  <c:v>2374.4707088999999</c:v>
                </c:pt>
                <c:pt idx="329">
                  <c:v>2400.5001836000001</c:v>
                </c:pt>
                <c:pt idx="330">
                  <c:v>2420.4726501</c:v>
                </c:pt>
                <c:pt idx="331">
                  <c:v>2443.7717582</c:v>
                </c:pt>
                <c:pt idx="332">
                  <c:v>2460.1647957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C12-434C-9CC2-C98D8F143B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65352623"/>
        <c:axId val="761453311"/>
      </c:lineChart>
      <c:catAx>
        <c:axId val="765352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761453311"/>
        <c:crosses val="autoZero"/>
        <c:auto val="1"/>
        <c:lblAlgn val="ctr"/>
        <c:lblOffset val="100"/>
        <c:noMultiLvlLbl val="0"/>
      </c:catAx>
      <c:valAx>
        <c:axId val="7614533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7653526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2"/>
          <c:order val="2"/>
          <c:tx>
            <c:v>TX NTNB 2035</c:v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PETR4!$A$5:$A$125</c:f>
              <c:strCache>
                <c:ptCount val="121"/>
                <c:pt idx="0">
                  <c:v>Mar-2015</c:v>
                </c:pt>
                <c:pt idx="1">
                  <c:v>Abr-2015</c:v>
                </c:pt>
                <c:pt idx="2">
                  <c:v>Mai-2015</c:v>
                </c:pt>
                <c:pt idx="3">
                  <c:v>Jun-2015</c:v>
                </c:pt>
                <c:pt idx="4">
                  <c:v>Jul-2015</c:v>
                </c:pt>
                <c:pt idx="5">
                  <c:v>Ago-2015</c:v>
                </c:pt>
                <c:pt idx="6">
                  <c:v>Set-2015</c:v>
                </c:pt>
                <c:pt idx="7">
                  <c:v>Out-2015</c:v>
                </c:pt>
                <c:pt idx="8">
                  <c:v>Nov-2015</c:v>
                </c:pt>
                <c:pt idx="9">
                  <c:v>Dez-2015</c:v>
                </c:pt>
                <c:pt idx="10">
                  <c:v>Jan-2016</c:v>
                </c:pt>
                <c:pt idx="11">
                  <c:v>Fev-2016</c:v>
                </c:pt>
                <c:pt idx="12">
                  <c:v>Mar-2016</c:v>
                </c:pt>
                <c:pt idx="13">
                  <c:v>Abr-2016</c:v>
                </c:pt>
                <c:pt idx="14">
                  <c:v>Mai-2016</c:v>
                </c:pt>
                <c:pt idx="15">
                  <c:v>Jun-2016</c:v>
                </c:pt>
                <c:pt idx="16">
                  <c:v>Jul-2016</c:v>
                </c:pt>
                <c:pt idx="17">
                  <c:v>Ago-2016</c:v>
                </c:pt>
                <c:pt idx="18">
                  <c:v>Set-2016</c:v>
                </c:pt>
                <c:pt idx="19">
                  <c:v>Out-2016</c:v>
                </c:pt>
                <c:pt idx="20">
                  <c:v>Nov-2016</c:v>
                </c:pt>
                <c:pt idx="21">
                  <c:v>Dez-2016</c:v>
                </c:pt>
                <c:pt idx="22">
                  <c:v>Jan-2017</c:v>
                </c:pt>
                <c:pt idx="23">
                  <c:v>Fev-2017</c:v>
                </c:pt>
                <c:pt idx="24">
                  <c:v>Mar-2017</c:v>
                </c:pt>
                <c:pt idx="25">
                  <c:v>Abr-2017</c:v>
                </c:pt>
                <c:pt idx="26">
                  <c:v>Mai-2017</c:v>
                </c:pt>
                <c:pt idx="27">
                  <c:v>Jun-2017</c:v>
                </c:pt>
                <c:pt idx="28">
                  <c:v>Jul-2017</c:v>
                </c:pt>
                <c:pt idx="29">
                  <c:v>Ago-2017</c:v>
                </c:pt>
                <c:pt idx="30">
                  <c:v>Set-2017</c:v>
                </c:pt>
                <c:pt idx="31">
                  <c:v>Out-2017</c:v>
                </c:pt>
                <c:pt idx="32">
                  <c:v>Nov-2017</c:v>
                </c:pt>
                <c:pt idx="33">
                  <c:v>Dez-2017</c:v>
                </c:pt>
                <c:pt idx="34">
                  <c:v>Jan-2018</c:v>
                </c:pt>
                <c:pt idx="35">
                  <c:v>Fev-2018</c:v>
                </c:pt>
                <c:pt idx="36">
                  <c:v>Mar-2018</c:v>
                </c:pt>
                <c:pt idx="37">
                  <c:v>Abr-2018</c:v>
                </c:pt>
                <c:pt idx="38">
                  <c:v>Mai-2018</c:v>
                </c:pt>
                <c:pt idx="39">
                  <c:v>Jun-2018</c:v>
                </c:pt>
                <c:pt idx="40">
                  <c:v>Jul-2018</c:v>
                </c:pt>
                <c:pt idx="41">
                  <c:v>Ago-2018</c:v>
                </c:pt>
                <c:pt idx="42">
                  <c:v>Set-2018</c:v>
                </c:pt>
                <c:pt idx="43">
                  <c:v>Out-2018</c:v>
                </c:pt>
                <c:pt idx="44">
                  <c:v>Nov-2018</c:v>
                </c:pt>
                <c:pt idx="45">
                  <c:v>Dez-2018</c:v>
                </c:pt>
                <c:pt idx="46">
                  <c:v>Jan-2019</c:v>
                </c:pt>
                <c:pt idx="47">
                  <c:v>Fev-2019</c:v>
                </c:pt>
                <c:pt idx="48">
                  <c:v>Mar-2019</c:v>
                </c:pt>
                <c:pt idx="49">
                  <c:v>Abr-2019</c:v>
                </c:pt>
                <c:pt idx="50">
                  <c:v>Mai-2019</c:v>
                </c:pt>
                <c:pt idx="51">
                  <c:v>Jun-2019</c:v>
                </c:pt>
                <c:pt idx="52">
                  <c:v>Jul-2019</c:v>
                </c:pt>
                <c:pt idx="53">
                  <c:v>Ago-2019</c:v>
                </c:pt>
                <c:pt idx="54">
                  <c:v>Set-2019</c:v>
                </c:pt>
                <c:pt idx="55">
                  <c:v>Out-2019</c:v>
                </c:pt>
                <c:pt idx="56">
                  <c:v>Nov-2019</c:v>
                </c:pt>
                <c:pt idx="57">
                  <c:v>Dez-2019</c:v>
                </c:pt>
                <c:pt idx="58">
                  <c:v>Jan-2020</c:v>
                </c:pt>
                <c:pt idx="59">
                  <c:v>Fev-2020</c:v>
                </c:pt>
                <c:pt idx="60">
                  <c:v>Mar-2020</c:v>
                </c:pt>
                <c:pt idx="61">
                  <c:v>Abr-2020</c:v>
                </c:pt>
                <c:pt idx="62">
                  <c:v>Mai-2020</c:v>
                </c:pt>
                <c:pt idx="63">
                  <c:v>Jun-2020</c:v>
                </c:pt>
                <c:pt idx="64">
                  <c:v>Jul-2020</c:v>
                </c:pt>
                <c:pt idx="65">
                  <c:v>Ago-2020</c:v>
                </c:pt>
                <c:pt idx="66">
                  <c:v>Set-2020</c:v>
                </c:pt>
                <c:pt idx="67">
                  <c:v>Out-2020</c:v>
                </c:pt>
                <c:pt idx="68">
                  <c:v>Nov-2020</c:v>
                </c:pt>
                <c:pt idx="69">
                  <c:v>Dez-2020</c:v>
                </c:pt>
                <c:pt idx="70">
                  <c:v>Jan-2021</c:v>
                </c:pt>
                <c:pt idx="71">
                  <c:v>Fev-2021</c:v>
                </c:pt>
                <c:pt idx="72">
                  <c:v>Mar-2021</c:v>
                </c:pt>
                <c:pt idx="73">
                  <c:v>Abr-2021</c:v>
                </c:pt>
                <c:pt idx="74">
                  <c:v>Mai-2021</c:v>
                </c:pt>
                <c:pt idx="75">
                  <c:v>Jun-2021</c:v>
                </c:pt>
                <c:pt idx="76">
                  <c:v>Jul-2021</c:v>
                </c:pt>
                <c:pt idx="77">
                  <c:v>Ago-2021</c:v>
                </c:pt>
                <c:pt idx="78">
                  <c:v>Set-2021</c:v>
                </c:pt>
                <c:pt idx="79">
                  <c:v>Out-2021</c:v>
                </c:pt>
                <c:pt idx="80">
                  <c:v>Nov-2021</c:v>
                </c:pt>
                <c:pt idx="81">
                  <c:v>Dez-2021</c:v>
                </c:pt>
                <c:pt idx="82">
                  <c:v>Jan-2022</c:v>
                </c:pt>
                <c:pt idx="83">
                  <c:v>Fev-2022</c:v>
                </c:pt>
                <c:pt idx="84">
                  <c:v>Mar-2022</c:v>
                </c:pt>
                <c:pt idx="85">
                  <c:v>Abr-2022</c:v>
                </c:pt>
                <c:pt idx="86">
                  <c:v>Mai-2022</c:v>
                </c:pt>
                <c:pt idx="87">
                  <c:v>Jun-2022</c:v>
                </c:pt>
                <c:pt idx="88">
                  <c:v>Jul-2022</c:v>
                </c:pt>
                <c:pt idx="89">
                  <c:v>Ago-2022</c:v>
                </c:pt>
                <c:pt idx="90">
                  <c:v>Set-2022</c:v>
                </c:pt>
                <c:pt idx="91">
                  <c:v>Out-2022</c:v>
                </c:pt>
                <c:pt idx="92">
                  <c:v>Nov-2022</c:v>
                </c:pt>
                <c:pt idx="93">
                  <c:v>Dez-2022</c:v>
                </c:pt>
                <c:pt idx="94">
                  <c:v>Jan-2023</c:v>
                </c:pt>
                <c:pt idx="95">
                  <c:v>Fev-2023</c:v>
                </c:pt>
                <c:pt idx="96">
                  <c:v>Mar-2023</c:v>
                </c:pt>
                <c:pt idx="97">
                  <c:v>Abr-2023</c:v>
                </c:pt>
                <c:pt idx="98">
                  <c:v>Mai-2023</c:v>
                </c:pt>
                <c:pt idx="99">
                  <c:v>Jun-2023</c:v>
                </c:pt>
                <c:pt idx="100">
                  <c:v>Jul-2023</c:v>
                </c:pt>
                <c:pt idx="101">
                  <c:v>Ago-2023</c:v>
                </c:pt>
                <c:pt idx="102">
                  <c:v>Set-2023</c:v>
                </c:pt>
                <c:pt idx="103">
                  <c:v>Out-2023</c:v>
                </c:pt>
                <c:pt idx="104">
                  <c:v>Nov-2023</c:v>
                </c:pt>
                <c:pt idx="105">
                  <c:v>Dez-2023</c:v>
                </c:pt>
                <c:pt idx="106">
                  <c:v>Jan-2024</c:v>
                </c:pt>
                <c:pt idx="107">
                  <c:v>Fev-2024</c:v>
                </c:pt>
                <c:pt idx="108">
                  <c:v>Mar-2024</c:v>
                </c:pt>
                <c:pt idx="109">
                  <c:v>Abr-2024</c:v>
                </c:pt>
                <c:pt idx="110">
                  <c:v>Mai-2024</c:v>
                </c:pt>
                <c:pt idx="111">
                  <c:v>Jun-2024</c:v>
                </c:pt>
                <c:pt idx="112">
                  <c:v>Jul-2024</c:v>
                </c:pt>
                <c:pt idx="113">
                  <c:v>Ago-2024</c:v>
                </c:pt>
                <c:pt idx="114">
                  <c:v>Set-2024</c:v>
                </c:pt>
                <c:pt idx="115">
                  <c:v>Out-2024</c:v>
                </c:pt>
                <c:pt idx="116">
                  <c:v>Nov-2024</c:v>
                </c:pt>
                <c:pt idx="117">
                  <c:v>Dez-2024</c:v>
                </c:pt>
                <c:pt idx="118">
                  <c:v>Jan-2025</c:v>
                </c:pt>
                <c:pt idx="119">
                  <c:v>Fev-2025</c:v>
                </c:pt>
                <c:pt idx="120">
                  <c:v>Mar-2025</c:v>
                </c:pt>
              </c:strCache>
            </c:strRef>
          </c:cat>
          <c:val>
            <c:numRef>
              <c:f>PETR4!$D$5:$D$125</c:f>
              <c:numCache>
                <c:formatCode>General</c:formatCode>
                <c:ptCount val="121"/>
                <c:pt idx="0">
                  <c:v>6.37</c:v>
                </c:pt>
                <c:pt idx="1">
                  <c:v>6.1325000000000003</c:v>
                </c:pt>
                <c:pt idx="2">
                  <c:v>5.9141000000000004</c:v>
                </c:pt>
                <c:pt idx="3">
                  <c:v>6.1519000000000004</c:v>
                </c:pt>
                <c:pt idx="4">
                  <c:v>6.55</c:v>
                </c:pt>
                <c:pt idx="5">
                  <c:v>7.1142000000000003</c:v>
                </c:pt>
                <c:pt idx="6">
                  <c:v>7.39</c:v>
                </c:pt>
                <c:pt idx="7">
                  <c:v>7.21</c:v>
                </c:pt>
                <c:pt idx="8">
                  <c:v>7.24</c:v>
                </c:pt>
                <c:pt idx="9">
                  <c:v>7.306</c:v>
                </c:pt>
                <c:pt idx="10">
                  <c:v>7.21</c:v>
                </c:pt>
                <c:pt idx="11">
                  <c:v>7.1025</c:v>
                </c:pt>
                <c:pt idx="12">
                  <c:v>6.4009999999999998</c:v>
                </c:pt>
                <c:pt idx="13">
                  <c:v>6.0286</c:v>
                </c:pt>
                <c:pt idx="14">
                  <c:v>6.1706000000000003</c:v>
                </c:pt>
                <c:pt idx="15">
                  <c:v>5.9927000000000001</c:v>
                </c:pt>
                <c:pt idx="16">
                  <c:v>5.8079999999999998</c:v>
                </c:pt>
                <c:pt idx="17">
                  <c:v>5.7573999999999996</c:v>
                </c:pt>
                <c:pt idx="18">
                  <c:v>5.7682000000000002</c:v>
                </c:pt>
                <c:pt idx="19">
                  <c:v>5.734</c:v>
                </c:pt>
                <c:pt idx="20">
                  <c:v>6.0044000000000004</c:v>
                </c:pt>
                <c:pt idx="21">
                  <c:v>5.7081999999999997</c:v>
                </c:pt>
                <c:pt idx="22">
                  <c:v>5.5949999999999998</c:v>
                </c:pt>
                <c:pt idx="23">
                  <c:v>5.1337999999999999</c:v>
                </c:pt>
                <c:pt idx="24">
                  <c:v>5.13</c:v>
                </c:pt>
                <c:pt idx="25">
                  <c:v>5.3285999999999998</c:v>
                </c:pt>
                <c:pt idx="26">
                  <c:v>5.5667</c:v>
                </c:pt>
                <c:pt idx="27">
                  <c:v>5.58</c:v>
                </c:pt>
                <c:pt idx="28">
                  <c:v>5.1730999999999998</c:v>
                </c:pt>
                <c:pt idx="29">
                  <c:v>5.0999999999999996</c:v>
                </c:pt>
                <c:pt idx="30">
                  <c:v>4.9257999999999997</c:v>
                </c:pt>
                <c:pt idx="31">
                  <c:v>5.0833000000000004</c:v>
                </c:pt>
                <c:pt idx="32">
                  <c:v>5.2836999999999996</c:v>
                </c:pt>
                <c:pt idx="33">
                  <c:v>5.2657999999999996</c:v>
                </c:pt>
                <c:pt idx="34">
                  <c:v>4.8662999999999998</c:v>
                </c:pt>
                <c:pt idx="35">
                  <c:v>4.8928000000000003</c:v>
                </c:pt>
                <c:pt idx="36">
                  <c:v>4.88</c:v>
                </c:pt>
                <c:pt idx="37">
                  <c:v>4.9832000000000001</c:v>
                </c:pt>
                <c:pt idx="38">
                  <c:v>5.5297999999999998</c:v>
                </c:pt>
                <c:pt idx="39">
                  <c:v>5.8078000000000003</c:v>
                </c:pt>
                <c:pt idx="40">
                  <c:v>5.6505999999999998</c:v>
                </c:pt>
                <c:pt idx="41">
                  <c:v>5.7206000000000001</c:v>
                </c:pt>
                <c:pt idx="42">
                  <c:v>5.8978000000000002</c:v>
                </c:pt>
                <c:pt idx="43">
                  <c:v>4.96</c:v>
                </c:pt>
                <c:pt idx="44">
                  <c:v>4.9071999999999996</c:v>
                </c:pt>
                <c:pt idx="45">
                  <c:v>4.7622999999999998</c:v>
                </c:pt>
                <c:pt idx="46">
                  <c:v>4.2469999999999999</c:v>
                </c:pt>
                <c:pt idx="47">
                  <c:v>4.24</c:v>
                </c:pt>
                <c:pt idx="48">
                  <c:v>4.2695999999999996</c:v>
                </c:pt>
                <c:pt idx="49">
                  <c:v>4.2442000000000002</c:v>
                </c:pt>
                <c:pt idx="50">
                  <c:v>3.8296999999999999</c:v>
                </c:pt>
                <c:pt idx="51">
                  <c:v>3.42</c:v>
                </c:pt>
                <c:pt idx="52">
                  <c:v>3.3589000000000002</c:v>
                </c:pt>
                <c:pt idx="53">
                  <c:v>3.39</c:v>
                </c:pt>
                <c:pt idx="54">
                  <c:v>3.0629</c:v>
                </c:pt>
                <c:pt idx="55">
                  <c:v>2.6869999999999998</c:v>
                </c:pt>
                <c:pt idx="56">
                  <c:v>3.0724999999999998</c:v>
                </c:pt>
                <c:pt idx="57">
                  <c:v>3.07</c:v>
                </c:pt>
                <c:pt idx="58">
                  <c:v>3.0554000000000001</c:v>
                </c:pt>
                <c:pt idx="59">
                  <c:v>3.01</c:v>
                </c:pt>
                <c:pt idx="60">
                  <c:v>3.9775999999999998</c:v>
                </c:pt>
                <c:pt idx="61">
                  <c:v>3.8096000000000001</c:v>
                </c:pt>
                <c:pt idx="62">
                  <c:v>3.56</c:v>
                </c:pt>
                <c:pt idx="63">
                  <c:v>3.22</c:v>
                </c:pt>
                <c:pt idx="64">
                  <c:v>2.7521</c:v>
                </c:pt>
                <c:pt idx="65">
                  <c:v>3.0771000000000002</c:v>
                </c:pt>
                <c:pt idx="66">
                  <c:v>3.4167000000000001</c:v>
                </c:pt>
                <c:pt idx="67">
                  <c:v>3.54</c:v>
                </c:pt>
                <c:pt idx="68">
                  <c:v>3.3578999999999999</c:v>
                </c:pt>
                <c:pt idx="69">
                  <c:v>2.8170000000000002</c:v>
                </c:pt>
                <c:pt idx="70">
                  <c:v>3.16</c:v>
                </c:pt>
                <c:pt idx="71">
                  <c:v>3.57</c:v>
                </c:pt>
                <c:pt idx="72">
                  <c:v>3.9428000000000001</c:v>
                </c:pt>
                <c:pt idx="73">
                  <c:v>3.9832000000000001</c:v>
                </c:pt>
                <c:pt idx="74">
                  <c:v>3.99</c:v>
                </c:pt>
                <c:pt idx="75">
                  <c:v>4.04</c:v>
                </c:pt>
                <c:pt idx="76">
                  <c:v>4.2782999999999998</c:v>
                </c:pt>
                <c:pt idx="77">
                  <c:v>4.5921000000000003</c:v>
                </c:pt>
                <c:pt idx="78">
                  <c:v>4.8899999999999997</c:v>
                </c:pt>
                <c:pt idx="79">
                  <c:v>5.4692999999999996</c:v>
                </c:pt>
                <c:pt idx="80">
                  <c:v>5.1246999999999998</c:v>
                </c:pt>
                <c:pt idx="81">
                  <c:v>5.2045000000000003</c:v>
                </c:pt>
                <c:pt idx="82">
                  <c:v>5.52</c:v>
                </c:pt>
                <c:pt idx="83">
                  <c:v>5.7041000000000004</c:v>
                </c:pt>
                <c:pt idx="84">
                  <c:v>5.41</c:v>
                </c:pt>
                <c:pt idx="85">
                  <c:v>5.55</c:v>
                </c:pt>
                <c:pt idx="86">
                  <c:v>5.5974000000000004</c:v>
                </c:pt>
                <c:pt idx="87">
                  <c:v>5.7633999999999999</c:v>
                </c:pt>
                <c:pt idx="88">
                  <c:v>6.0331999999999999</c:v>
                </c:pt>
                <c:pt idx="89">
                  <c:v>5.8475999999999999</c:v>
                </c:pt>
                <c:pt idx="90">
                  <c:v>5.67</c:v>
                </c:pt>
                <c:pt idx="91">
                  <c:v>5.5784000000000002</c:v>
                </c:pt>
                <c:pt idx="92">
                  <c:v>5.8994999999999997</c:v>
                </c:pt>
                <c:pt idx="93">
                  <c:v>6.0608000000000004</c:v>
                </c:pt>
                <c:pt idx="94">
                  <c:v>6.22</c:v>
                </c:pt>
                <c:pt idx="95">
                  <c:v>6.1574999999999998</c:v>
                </c:pt>
                <c:pt idx="96">
                  <c:v>5.9341999999999997</c:v>
                </c:pt>
                <c:pt idx="97">
                  <c:v>5.7691999999999997</c:v>
                </c:pt>
                <c:pt idx="98">
                  <c:v>5.45</c:v>
                </c:pt>
                <c:pt idx="99">
                  <c:v>5.1326999999999998</c:v>
                </c:pt>
                <c:pt idx="100">
                  <c:v>5.0759999999999996</c:v>
                </c:pt>
                <c:pt idx="101">
                  <c:v>5.2434000000000003</c:v>
                </c:pt>
                <c:pt idx="102">
                  <c:v>5.5881999999999996</c:v>
                </c:pt>
                <c:pt idx="103">
                  <c:v>5.8756000000000004</c:v>
                </c:pt>
                <c:pt idx="104">
                  <c:v>5.4946999999999999</c:v>
                </c:pt>
                <c:pt idx="105">
                  <c:v>5.22</c:v>
                </c:pt>
                <c:pt idx="106">
                  <c:v>5.4782999999999999</c:v>
                </c:pt>
                <c:pt idx="107">
                  <c:v>5.55</c:v>
                </c:pt>
                <c:pt idx="108">
                  <c:v>5.7398999999999996</c:v>
                </c:pt>
                <c:pt idx="109">
                  <c:v>6.2336999999999998</c:v>
                </c:pt>
                <c:pt idx="110">
                  <c:v>6.1336000000000004</c:v>
                </c:pt>
                <c:pt idx="111">
                  <c:v>6.46</c:v>
                </c:pt>
                <c:pt idx="112">
                  <c:v>6.26</c:v>
                </c:pt>
                <c:pt idx="113">
                  <c:v>6.2601000000000004</c:v>
                </c:pt>
                <c:pt idx="114">
                  <c:v>6.5258000000000003</c:v>
                </c:pt>
                <c:pt idx="115">
                  <c:v>6.8620999999999999</c:v>
                </c:pt>
                <c:pt idx="116">
                  <c:v>7.1246999999999998</c:v>
                </c:pt>
                <c:pt idx="117">
                  <c:v>7.7526000000000002</c:v>
                </c:pt>
                <c:pt idx="118">
                  <c:v>7.6950000000000003</c:v>
                </c:pt>
                <c:pt idx="119">
                  <c:v>7.8967999999999998</c:v>
                </c:pt>
                <c:pt idx="120">
                  <c:v>7.8113999999999999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59-F14B-B924-1432403023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758490927"/>
        <c:axId val="758492639"/>
      </c:barChart>
      <c:lineChart>
        <c:grouping val="standard"/>
        <c:varyColors val="0"/>
        <c:ser>
          <c:idx val="0"/>
          <c:order val="0"/>
          <c:tx>
            <c:v>MAURITSSTAD FIA</c:v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PETR4!$A$5:$A$125</c:f>
              <c:strCache>
                <c:ptCount val="121"/>
                <c:pt idx="0">
                  <c:v>Mar-2015</c:v>
                </c:pt>
                <c:pt idx="1">
                  <c:v>Abr-2015</c:v>
                </c:pt>
                <c:pt idx="2">
                  <c:v>Mai-2015</c:v>
                </c:pt>
                <c:pt idx="3">
                  <c:v>Jun-2015</c:v>
                </c:pt>
                <c:pt idx="4">
                  <c:v>Jul-2015</c:v>
                </c:pt>
                <c:pt idx="5">
                  <c:v>Ago-2015</c:v>
                </c:pt>
                <c:pt idx="6">
                  <c:v>Set-2015</c:v>
                </c:pt>
                <c:pt idx="7">
                  <c:v>Out-2015</c:v>
                </c:pt>
                <c:pt idx="8">
                  <c:v>Nov-2015</c:v>
                </c:pt>
                <c:pt idx="9">
                  <c:v>Dez-2015</c:v>
                </c:pt>
                <c:pt idx="10">
                  <c:v>Jan-2016</c:v>
                </c:pt>
                <c:pt idx="11">
                  <c:v>Fev-2016</c:v>
                </c:pt>
                <c:pt idx="12">
                  <c:v>Mar-2016</c:v>
                </c:pt>
                <c:pt idx="13">
                  <c:v>Abr-2016</c:v>
                </c:pt>
                <c:pt idx="14">
                  <c:v>Mai-2016</c:v>
                </c:pt>
                <c:pt idx="15">
                  <c:v>Jun-2016</c:v>
                </c:pt>
                <c:pt idx="16">
                  <c:v>Jul-2016</c:v>
                </c:pt>
                <c:pt idx="17">
                  <c:v>Ago-2016</c:v>
                </c:pt>
                <c:pt idx="18">
                  <c:v>Set-2016</c:v>
                </c:pt>
                <c:pt idx="19">
                  <c:v>Out-2016</c:v>
                </c:pt>
                <c:pt idx="20">
                  <c:v>Nov-2016</c:v>
                </c:pt>
                <c:pt idx="21">
                  <c:v>Dez-2016</c:v>
                </c:pt>
                <c:pt idx="22">
                  <c:v>Jan-2017</c:v>
                </c:pt>
                <c:pt idx="23">
                  <c:v>Fev-2017</c:v>
                </c:pt>
                <c:pt idx="24">
                  <c:v>Mar-2017</c:v>
                </c:pt>
                <c:pt idx="25">
                  <c:v>Abr-2017</c:v>
                </c:pt>
                <c:pt idx="26">
                  <c:v>Mai-2017</c:v>
                </c:pt>
                <c:pt idx="27">
                  <c:v>Jun-2017</c:v>
                </c:pt>
                <c:pt idx="28">
                  <c:v>Jul-2017</c:v>
                </c:pt>
                <c:pt idx="29">
                  <c:v>Ago-2017</c:v>
                </c:pt>
                <c:pt idx="30">
                  <c:v>Set-2017</c:v>
                </c:pt>
                <c:pt idx="31">
                  <c:v>Out-2017</c:v>
                </c:pt>
                <c:pt idx="32">
                  <c:v>Nov-2017</c:v>
                </c:pt>
                <c:pt idx="33">
                  <c:v>Dez-2017</c:v>
                </c:pt>
                <c:pt idx="34">
                  <c:v>Jan-2018</c:v>
                </c:pt>
                <c:pt idx="35">
                  <c:v>Fev-2018</c:v>
                </c:pt>
                <c:pt idx="36">
                  <c:v>Mar-2018</c:v>
                </c:pt>
                <c:pt idx="37">
                  <c:v>Abr-2018</c:v>
                </c:pt>
                <c:pt idx="38">
                  <c:v>Mai-2018</c:v>
                </c:pt>
                <c:pt idx="39">
                  <c:v>Jun-2018</c:v>
                </c:pt>
                <c:pt idx="40">
                  <c:v>Jul-2018</c:v>
                </c:pt>
                <c:pt idx="41">
                  <c:v>Ago-2018</c:v>
                </c:pt>
                <c:pt idx="42">
                  <c:v>Set-2018</c:v>
                </c:pt>
                <c:pt idx="43">
                  <c:v>Out-2018</c:v>
                </c:pt>
                <c:pt idx="44">
                  <c:v>Nov-2018</c:v>
                </c:pt>
                <c:pt idx="45">
                  <c:v>Dez-2018</c:v>
                </c:pt>
                <c:pt idx="46">
                  <c:v>Jan-2019</c:v>
                </c:pt>
                <c:pt idx="47">
                  <c:v>Fev-2019</c:v>
                </c:pt>
                <c:pt idx="48">
                  <c:v>Mar-2019</c:v>
                </c:pt>
                <c:pt idx="49">
                  <c:v>Abr-2019</c:v>
                </c:pt>
                <c:pt idx="50">
                  <c:v>Mai-2019</c:v>
                </c:pt>
                <c:pt idx="51">
                  <c:v>Jun-2019</c:v>
                </c:pt>
                <c:pt idx="52">
                  <c:v>Jul-2019</c:v>
                </c:pt>
                <c:pt idx="53">
                  <c:v>Ago-2019</c:v>
                </c:pt>
                <c:pt idx="54">
                  <c:v>Set-2019</c:v>
                </c:pt>
                <c:pt idx="55">
                  <c:v>Out-2019</c:v>
                </c:pt>
                <c:pt idx="56">
                  <c:v>Nov-2019</c:v>
                </c:pt>
                <c:pt idx="57">
                  <c:v>Dez-2019</c:v>
                </c:pt>
                <c:pt idx="58">
                  <c:v>Jan-2020</c:v>
                </c:pt>
                <c:pt idx="59">
                  <c:v>Fev-2020</c:v>
                </c:pt>
                <c:pt idx="60">
                  <c:v>Mar-2020</c:v>
                </c:pt>
                <c:pt idx="61">
                  <c:v>Abr-2020</c:v>
                </c:pt>
                <c:pt idx="62">
                  <c:v>Mai-2020</c:v>
                </c:pt>
                <c:pt idx="63">
                  <c:v>Jun-2020</c:v>
                </c:pt>
                <c:pt idx="64">
                  <c:v>Jul-2020</c:v>
                </c:pt>
                <c:pt idx="65">
                  <c:v>Ago-2020</c:v>
                </c:pt>
                <c:pt idx="66">
                  <c:v>Set-2020</c:v>
                </c:pt>
                <c:pt idx="67">
                  <c:v>Out-2020</c:v>
                </c:pt>
                <c:pt idx="68">
                  <c:v>Nov-2020</c:v>
                </c:pt>
                <c:pt idx="69">
                  <c:v>Dez-2020</c:v>
                </c:pt>
                <c:pt idx="70">
                  <c:v>Jan-2021</c:v>
                </c:pt>
                <c:pt idx="71">
                  <c:v>Fev-2021</c:v>
                </c:pt>
                <c:pt idx="72">
                  <c:v>Mar-2021</c:v>
                </c:pt>
                <c:pt idx="73">
                  <c:v>Abr-2021</c:v>
                </c:pt>
                <c:pt idx="74">
                  <c:v>Mai-2021</c:v>
                </c:pt>
                <c:pt idx="75">
                  <c:v>Jun-2021</c:v>
                </c:pt>
                <c:pt idx="76">
                  <c:v>Jul-2021</c:v>
                </c:pt>
                <c:pt idx="77">
                  <c:v>Ago-2021</c:v>
                </c:pt>
                <c:pt idx="78">
                  <c:v>Set-2021</c:v>
                </c:pt>
                <c:pt idx="79">
                  <c:v>Out-2021</c:v>
                </c:pt>
                <c:pt idx="80">
                  <c:v>Nov-2021</c:v>
                </c:pt>
                <c:pt idx="81">
                  <c:v>Dez-2021</c:v>
                </c:pt>
                <c:pt idx="82">
                  <c:v>Jan-2022</c:v>
                </c:pt>
                <c:pt idx="83">
                  <c:v>Fev-2022</c:v>
                </c:pt>
                <c:pt idx="84">
                  <c:v>Mar-2022</c:v>
                </c:pt>
                <c:pt idx="85">
                  <c:v>Abr-2022</c:v>
                </c:pt>
                <c:pt idx="86">
                  <c:v>Mai-2022</c:v>
                </c:pt>
                <c:pt idx="87">
                  <c:v>Jun-2022</c:v>
                </c:pt>
                <c:pt idx="88">
                  <c:v>Jul-2022</c:v>
                </c:pt>
                <c:pt idx="89">
                  <c:v>Ago-2022</c:v>
                </c:pt>
                <c:pt idx="90">
                  <c:v>Set-2022</c:v>
                </c:pt>
                <c:pt idx="91">
                  <c:v>Out-2022</c:v>
                </c:pt>
                <c:pt idx="92">
                  <c:v>Nov-2022</c:v>
                </c:pt>
                <c:pt idx="93">
                  <c:v>Dez-2022</c:v>
                </c:pt>
                <c:pt idx="94">
                  <c:v>Jan-2023</c:v>
                </c:pt>
                <c:pt idx="95">
                  <c:v>Fev-2023</c:v>
                </c:pt>
                <c:pt idx="96">
                  <c:v>Mar-2023</c:v>
                </c:pt>
                <c:pt idx="97">
                  <c:v>Abr-2023</c:v>
                </c:pt>
                <c:pt idx="98">
                  <c:v>Mai-2023</c:v>
                </c:pt>
                <c:pt idx="99">
                  <c:v>Jun-2023</c:v>
                </c:pt>
                <c:pt idx="100">
                  <c:v>Jul-2023</c:v>
                </c:pt>
                <c:pt idx="101">
                  <c:v>Ago-2023</c:v>
                </c:pt>
                <c:pt idx="102">
                  <c:v>Set-2023</c:v>
                </c:pt>
                <c:pt idx="103">
                  <c:v>Out-2023</c:v>
                </c:pt>
                <c:pt idx="104">
                  <c:v>Nov-2023</c:v>
                </c:pt>
                <c:pt idx="105">
                  <c:v>Dez-2023</c:v>
                </c:pt>
                <c:pt idx="106">
                  <c:v>Jan-2024</c:v>
                </c:pt>
                <c:pt idx="107">
                  <c:v>Fev-2024</c:v>
                </c:pt>
                <c:pt idx="108">
                  <c:v>Mar-2024</c:v>
                </c:pt>
                <c:pt idx="109">
                  <c:v>Abr-2024</c:v>
                </c:pt>
                <c:pt idx="110">
                  <c:v>Mai-2024</c:v>
                </c:pt>
                <c:pt idx="111">
                  <c:v>Jun-2024</c:v>
                </c:pt>
                <c:pt idx="112">
                  <c:v>Jul-2024</c:v>
                </c:pt>
                <c:pt idx="113">
                  <c:v>Ago-2024</c:v>
                </c:pt>
                <c:pt idx="114">
                  <c:v>Set-2024</c:v>
                </c:pt>
                <c:pt idx="115">
                  <c:v>Out-2024</c:v>
                </c:pt>
                <c:pt idx="116">
                  <c:v>Nov-2024</c:v>
                </c:pt>
                <c:pt idx="117">
                  <c:v>Dez-2024</c:v>
                </c:pt>
                <c:pt idx="118">
                  <c:v>Jan-2025</c:v>
                </c:pt>
                <c:pt idx="119">
                  <c:v>Fev-2025</c:v>
                </c:pt>
                <c:pt idx="120">
                  <c:v>Mar-2025</c:v>
                </c:pt>
              </c:strCache>
            </c:strRef>
          </c:cat>
          <c:val>
            <c:numRef>
              <c:f>PETR4!$B$5:$B$125</c:f>
              <c:numCache>
                <c:formatCode>General</c:formatCode>
                <c:ptCount val="121"/>
                <c:pt idx="0">
                  <c:v>100</c:v>
                </c:pt>
                <c:pt idx="1">
                  <c:v>110.34249761</c:v>
                </c:pt>
                <c:pt idx="2">
                  <c:v>111.59481002</c:v>
                </c:pt>
                <c:pt idx="3">
                  <c:v>116.81331074000001</c:v>
                </c:pt>
                <c:pt idx="4">
                  <c:v>105.52572598</c:v>
                </c:pt>
                <c:pt idx="5">
                  <c:v>87.840576920000004</c:v>
                </c:pt>
                <c:pt idx="6">
                  <c:v>82.293814502999993</c:v>
                </c:pt>
                <c:pt idx="7">
                  <c:v>91.930789206</c:v>
                </c:pt>
                <c:pt idx="8">
                  <c:v>94.752981251999998</c:v>
                </c:pt>
                <c:pt idx="9">
                  <c:v>91.726971809999995</c:v>
                </c:pt>
                <c:pt idx="10">
                  <c:v>85.145875868999994</c:v>
                </c:pt>
                <c:pt idx="11">
                  <c:v>89.998180478999998</c:v>
                </c:pt>
                <c:pt idx="12">
                  <c:v>113.36353868</c:v>
                </c:pt>
                <c:pt idx="13">
                  <c:v>124.07651792</c:v>
                </c:pt>
                <c:pt idx="14">
                  <c:v>107.61137325</c:v>
                </c:pt>
                <c:pt idx="15">
                  <c:v>121.27410501999999</c:v>
                </c:pt>
                <c:pt idx="16">
                  <c:v>147.3688405</c:v>
                </c:pt>
                <c:pt idx="17">
                  <c:v>155.10025537999999</c:v>
                </c:pt>
                <c:pt idx="18">
                  <c:v>150.63639929999999</c:v>
                </c:pt>
                <c:pt idx="19">
                  <c:v>175.11916178000001</c:v>
                </c:pt>
                <c:pt idx="20">
                  <c:v>160.93030295</c:v>
                </c:pt>
                <c:pt idx="21">
                  <c:v>158.63869335000001</c:v>
                </c:pt>
                <c:pt idx="22">
                  <c:v>178.15048874999999</c:v>
                </c:pt>
                <c:pt idx="23">
                  <c:v>192.14340021000001</c:v>
                </c:pt>
                <c:pt idx="24">
                  <c:v>183.14635308999999</c:v>
                </c:pt>
                <c:pt idx="25">
                  <c:v>186.95751637000001</c:v>
                </c:pt>
                <c:pt idx="26">
                  <c:v>173.68351984</c:v>
                </c:pt>
                <c:pt idx="27">
                  <c:v>175.44181791</c:v>
                </c:pt>
                <c:pt idx="28">
                  <c:v>185.41398733</c:v>
                </c:pt>
                <c:pt idx="29">
                  <c:v>197.67110427</c:v>
                </c:pt>
                <c:pt idx="30">
                  <c:v>206.3448396</c:v>
                </c:pt>
                <c:pt idx="31">
                  <c:v>206.95764912000001</c:v>
                </c:pt>
                <c:pt idx="32">
                  <c:v>199.38383458999999</c:v>
                </c:pt>
                <c:pt idx="33">
                  <c:v>208.4366756</c:v>
                </c:pt>
                <c:pt idx="34">
                  <c:v>232.71855525000001</c:v>
                </c:pt>
                <c:pt idx="35">
                  <c:v>239.13929723000001</c:v>
                </c:pt>
                <c:pt idx="36">
                  <c:v>241.83600288</c:v>
                </c:pt>
                <c:pt idx="37">
                  <c:v>247.18826457</c:v>
                </c:pt>
                <c:pt idx="38">
                  <c:v>224.03471464</c:v>
                </c:pt>
                <c:pt idx="39">
                  <c:v>216.12750990000001</c:v>
                </c:pt>
                <c:pt idx="40">
                  <c:v>234.70761621</c:v>
                </c:pt>
                <c:pt idx="41">
                  <c:v>231.04673618999999</c:v>
                </c:pt>
                <c:pt idx="42">
                  <c:v>234.75230101</c:v>
                </c:pt>
                <c:pt idx="43">
                  <c:v>255.47581715999999</c:v>
                </c:pt>
                <c:pt idx="44">
                  <c:v>259.14732953999999</c:v>
                </c:pt>
                <c:pt idx="45">
                  <c:v>256.53048579</c:v>
                </c:pt>
                <c:pt idx="46">
                  <c:v>282.97604290999999</c:v>
                </c:pt>
                <c:pt idx="47">
                  <c:v>281.76086487999999</c:v>
                </c:pt>
                <c:pt idx="48">
                  <c:v>277.54534949999999</c:v>
                </c:pt>
                <c:pt idx="49">
                  <c:v>275.72609412000003</c:v>
                </c:pt>
                <c:pt idx="50">
                  <c:v>275.73975135000001</c:v>
                </c:pt>
                <c:pt idx="51">
                  <c:v>287.72463011000002</c:v>
                </c:pt>
                <c:pt idx="52">
                  <c:v>290.71932393999998</c:v>
                </c:pt>
                <c:pt idx="53">
                  <c:v>288.92539554000001</c:v>
                </c:pt>
                <c:pt idx="54">
                  <c:v>291.11429255000002</c:v>
                </c:pt>
                <c:pt idx="55">
                  <c:v>297.89083092999999</c:v>
                </c:pt>
                <c:pt idx="56">
                  <c:v>313.90306883</c:v>
                </c:pt>
                <c:pt idx="57">
                  <c:v>353.44234904000001</c:v>
                </c:pt>
                <c:pt idx="58">
                  <c:v>342.95238319999999</c:v>
                </c:pt>
                <c:pt idx="59">
                  <c:v>318.00100712</c:v>
                </c:pt>
                <c:pt idx="60">
                  <c:v>231.09717529</c:v>
                </c:pt>
                <c:pt idx="61">
                  <c:v>257.00340940000001</c:v>
                </c:pt>
                <c:pt idx="62">
                  <c:v>272.55566919</c:v>
                </c:pt>
                <c:pt idx="63">
                  <c:v>303.49822568000002</c:v>
                </c:pt>
                <c:pt idx="64">
                  <c:v>331.47723342</c:v>
                </c:pt>
                <c:pt idx="65">
                  <c:v>320.82288727999997</c:v>
                </c:pt>
                <c:pt idx="66">
                  <c:v>311.64135003000001</c:v>
                </c:pt>
                <c:pt idx="67">
                  <c:v>313.78848640000001</c:v>
                </c:pt>
                <c:pt idx="68">
                  <c:v>357.35222845999999</c:v>
                </c:pt>
                <c:pt idx="69">
                  <c:v>381.12509421999999</c:v>
                </c:pt>
                <c:pt idx="70">
                  <c:v>368.00418760000002</c:v>
                </c:pt>
                <c:pt idx="71">
                  <c:v>358.20711811000001</c:v>
                </c:pt>
                <c:pt idx="72">
                  <c:v>384.19877036000003</c:v>
                </c:pt>
                <c:pt idx="73">
                  <c:v>400.00302420000003</c:v>
                </c:pt>
                <c:pt idx="74">
                  <c:v>418.14266128999998</c:v>
                </c:pt>
                <c:pt idx="75">
                  <c:v>421.13399787999998</c:v>
                </c:pt>
                <c:pt idx="76">
                  <c:v>405.09994467000001</c:v>
                </c:pt>
                <c:pt idx="77">
                  <c:v>404.35932522000002</c:v>
                </c:pt>
                <c:pt idx="78">
                  <c:v>378.64150919999997</c:v>
                </c:pt>
                <c:pt idx="79">
                  <c:v>355.19855554999998</c:v>
                </c:pt>
                <c:pt idx="80">
                  <c:v>362.45002517</c:v>
                </c:pt>
                <c:pt idx="81">
                  <c:v>378.79551563000001</c:v>
                </c:pt>
                <c:pt idx="82">
                  <c:v>404.28209873999998</c:v>
                </c:pt>
                <c:pt idx="83">
                  <c:v>402.62263767000002</c:v>
                </c:pt>
                <c:pt idx="84">
                  <c:v>421.07536713000002</c:v>
                </c:pt>
                <c:pt idx="85">
                  <c:v>391.55284043</c:v>
                </c:pt>
                <c:pt idx="86">
                  <c:v>401.24681593999998</c:v>
                </c:pt>
                <c:pt idx="87">
                  <c:v>357.69180269999998</c:v>
                </c:pt>
                <c:pt idx="88">
                  <c:v>373.20357759000001</c:v>
                </c:pt>
                <c:pt idx="89">
                  <c:v>399.54297222999998</c:v>
                </c:pt>
                <c:pt idx="90">
                  <c:v>401.18224959999998</c:v>
                </c:pt>
                <c:pt idx="91">
                  <c:v>416.63421534999998</c:v>
                </c:pt>
                <c:pt idx="92">
                  <c:v>404.53398872000002</c:v>
                </c:pt>
                <c:pt idx="93">
                  <c:v>393.56295797000001</c:v>
                </c:pt>
                <c:pt idx="94">
                  <c:v>406.97730706999999</c:v>
                </c:pt>
                <c:pt idx="95">
                  <c:v>376.47975206000001</c:v>
                </c:pt>
                <c:pt idx="96">
                  <c:v>368.89791038999999</c:v>
                </c:pt>
                <c:pt idx="97">
                  <c:v>376.54210598999998</c:v>
                </c:pt>
                <c:pt idx="98">
                  <c:v>408.18375965000001</c:v>
                </c:pt>
                <c:pt idx="99">
                  <c:v>441.34731840000001</c:v>
                </c:pt>
                <c:pt idx="100">
                  <c:v>452.63718238000001</c:v>
                </c:pt>
                <c:pt idx="101">
                  <c:v>430.99059449999999</c:v>
                </c:pt>
                <c:pt idx="102">
                  <c:v>431.1480421</c:v>
                </c:pt>
                <c:pt idx="103">
                  <c:v>415.11621136999997</c:v>
                </c:pt>
                <c:pt idx="104">
                  <c:v>465.64057907</c:v>
                </c:pt>
                <c:pt idx="105">
                  <c:v>495.64689339</c:v>
                </c:pt>
                <c:pt idx="106">
                  <c:v>468.94220474000002</c:v>
                </c:pt>
                <c:pt idx="107">
                  <c:v>482.00614580000001</c:v>
                </c:pt>
                <c:pt idx="108">
                  <c:v>489.52700665999998</c:v>
                </c:pt>
                <c:pt idx="109">
                  <c:v>465.64311378000002</c:v>
                </c:pt>
                <c:pt idx="110">
                  <c:v>456.29282848000003</c:v>
                </c:pt>
                <c:pt idx="111">
                  <c:v>462.51916304999997</c:v>
                </c:pt>
                <c:pt idx="112">
                  <c:v>468.75602256000002</c:v>
                </c:pt>
                <c:pt idx="113">
                  <c:v>498.85876674000002</c:v>
                </c:pt>
                <c:pt idx="114">
                  <c:v>498.45897042000001</c:v>
                </c:pt>
                <c:pt idx="115">
                  <c:v>494.17746189000002</c:v>
                </c:pt>
                <c:pt idx="116">
                  <c:v>471.37067067999999</c:v>
                </c:pt>
                <c:pt idx="117">
                  <c:v>444.36890367000001</c:v>
                </c:pt>
                <c:pt idx="118">
                  <c:v>467.18332586999998</c:v>
                </c:pt>
                <c:pt idx="119">
                  <c:v>450.25818529999998</c:v>
                </c:pt>
                <c:pt idx="120">
                  <c:v>449.10036226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359-F14B-B924-143240302310}"/>
            </c:ext>
          </c:extLst>
        </c:ser>
        <c:ser>
          <c:idx val="1"/>
          <c:order val="1"/>
          <c:tx>
            <c:v>IMA-B</c:v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PETR4!$A$5:$A$125</c:f>
              <c:strCache>
                <c:ptCount val="121"/>
                <c:pt idx="0">
                  <c:v>Mar-2015</c:v>
                </c:pt>
                <c:pt idx="1">
                  <c:v>Abr-2015</c:v>
                </c:pt>
                <c:pt idx="2">
                  <c:v>Mai-2015</c:v>
                </c:pt>
                <c:pt idx="3">
                  <c:v>Jun-2015</c:v>
                </c:pt>
                <c:pt idx="4">
                  <c:v>Jul-2015</c:v>
                </c:pt>
                <c:pt idx="5">
                  <c:v>Ago-2015</c:v>
                </c:pt>
                <c:pt idx="6">
                  <c:v>Set-2015</c:v>
                </c:pt>
                <c:pt idx="7">
                  <c:v>Out-2015</c:v>
                </c:pt>
                <c:pt idx="8">
                  <c:v>Nov-2015</c:v>
                </c:pt>
                <c:pt idx="9">
                  <c:v>Dez-2015</c:v>
                </c:pt>
                <c:pt idx="10">
                  <c:v>Jan-2016</c:v>
                </c:pt>
                <c:pt idx="11">
                  <c:v>Fev-2016</c:v>
                </c:pt>
                <c:pt idx="12">
                  <c:v>Mar-2016</c:v>
                </c:pt>
                <c:pt idx="13">
                  <c:v>Abr-2016</c:v>
                </c:pt>
                <c:pt idx="14">
                  <c:v>Mai-2016</c:v>
                </c:pt>
                <c:pt idx="15">
                  <c:v>Jun-2016</c:v>
                </c:pt>
                <c:pt idx="16">
                  <c:v>Jul-2016</c:v>
                </c:pt>
                <c:pt idx="17">
                  <c:v>Ago-2016</c:v>
                </c:pt>
                <c:pt idx="18">
                  <c:v>Set-2016</c:v>
                </c:pt>
                <c:pt idx="19">
                  <c:v>Out-2016</c:v>
                </c:pt>
                <c:pt idx="20">
                  <c:v>Nov-2016</c:v>
                </c:pt>
                <c:pt idx="21">
                  <c:v>Dez-2016</c:v>
                </c:pt>
                <c:pt idx="22">
                  <c:v>Jan-2017</c:v>
                </c:pt>
                <c:pt idx="23">
                  <c:v>Fev-2017</c:v>
                </c:pt>
                <c:pt idx="24">
                  <c:v>Mar-2017</c:v>
                </c:pt>
                <c:pt idx="25">
                  <c:v>Abr-2017</c:v>
                </c:pt>
                <c:pt idx="26">
                  <c:v>Mai-2017</c:v>
                </c:pt>
                <c:pt idx="27">
                  <c:v>Jun-2017</c:v>
                </c:pt>
                <c:pt idx="28">
                  <c:v>Jul-2017</c:v>
                </c:pt>
                <c:pt idx="29">
                  <c:v>Ago-2017</c:v>
                </c:pt>
                <c:pt idx="30">
                  <c:v>Set-2017</c:v>
                </c:pt>
                <c:pt idx="31">
                  <c:v>Out-2017</c:v>
                </c:pt>
                <c:pt idx="32">
                  <c:v>Nov-2017</c:v>
                </c:pt>
                <c:pt idx="33">
                  <c:v>Dez-2017</c:v>
                </c:pt>
                <c:pt idx="34">
                  <c:v>Jan-2018</c:v>
                </c:pt>
                <c:pt idx="35">
                  <c:v>Fev-2018</c:v>
                </c:pt>
                <c:pt idx="36">
                  <c:v>Mar-2018</c:v>
                </c:pt>
                <c:pt idx="37">
                  <c:v>Abr-2018</c:v>
                </c:pt>
                <c:pt idx="38">
                  <c:v>Mai-2018</c:v>
                </c:pt>
                <c:pt idx="39">
                  <c:v>Jun-2018</c:v>
                </c:pt>
                <c:pt idx="40">
                  <c:v>Jul-2018</c:v>
                </c:pt>
                <c:pt idx="41">
                  <c:v>Ago-2018</c:v>
                </c:pt>
                <c:pt idx="42">
                  <c:v>Set-2018</c:v>
                </c:pt>
                <c:pt idx="43">
                  <c:v>Out-2018</c:v>
                </c:pt>
                <c:pt idx="44">
                  <c:v>Nov-2018</c:v>
                </c:pt>
                <c:pt idx="45">
                  <c:v>Dez-2018</c:v>
                </c:pt>
                <c:pt idx="46">
                  <c:v>Jan-2019</c:v>
                </c:pt>
                <c:pt idx="47">
                  <c:v>Fev-2019</c:v>
                </c:pt>
                <c:pt idx="48">
                  <c:v>Mar-2019</c:v>
                </c:pt>
                <c:pt idx="49">
                  <c:v>Abr-2019</c:v>
                </c:pt>
                <c:pt idx="50">
                  <c:v>Mai-2019</c:v>
                </c:pt>
                <c:pt idx="51">
                  <c:v>Jun-2019</c:v>
                </c:pt>
                <c:pt idx="52">
                  <c:v>Jul-2019</c:v>
                </c:pt>
                <c:pt idx="53">
                  <c:v>Ago-2019</c:v>
                </c:pt>
                <c:pt idx="54">
                  <c:v>Set-2019</c:v>
                </c:pt>
                <c:pt idx="55">
                  <c:v>Out-2019</c:v>
                </c:pt>
                <c:pt idx="56">
                  <c:v>Nov-2019</c:v>
                </c:pt>
                <c:pt idx="57">
                  <c:v>Dez-2019</c:v>
                </c:pt>
                <c:pt idx="58">
                  <c:v>Jan-2020</c:v>
                </c:pt>
                <c:pt idx="59">
                  <c:v>Fev-2020</c:v>
                </c:pt>
                <c:pt idx="60">
                  <c:v>Mar-2020</c:v>
                </c:pt>
                <c:pt idx="61">
                  <c:v>Abr-2020</c:v>
                </c:pt>
                <c:pt idx="62">
                  <c:v>Mai-2020</c:v>
                </c:pt>
                <c:pt idx="63">
                  <c:v>Jun-2020</c:v>
                </c:pt>
                <c:pt idx="64">
                  <c:v>Jul-2020</c:v>
                </c:pt>
                <c:pt idx="65">
                  <c:v>Ago-2020</c:v>
                </c:pt>
                <c:pt idx="66">
                  <c:v>Set-2020</c:v>
                </c:pt>
                <c:pt idx="67">
                  <c:v>Out-2020</c:v>
                </c:pt>
                <c:pt idx="68">
                  <c:v>Nov-2020</c:v>
                </c:pt>
                <c:pt idx="69">
                  <c:v>Dez-2020</c:v>
                </c:pt>
                <c:pt idx="70">
                  <c:v>Jan-2021</c:v>
                </c:pt>
                <c:pt idx="71">
                  <c:v>Fev-2021</c:v>
                </c:pt>
                <c:pt idx="72">
                  <c:v>Mar-2021</c:v>
                </c:pt>
                <c:pt idx="73">
                  <c:v>Abr-2021</c:v>
                </c:pt>
                <c:pt idx="74">
                  <c:v>Mai-2021</c:v>
                </c:pt>
                <c:pt idx="75">
                  <c:v>Jun-2021</c:v>
                </c:pt>
                <c:pt idx="76">
                  <c:v>Jul-2021</c:v>
                </c:pt>
                <c:pt idx="77">
                  <c:v>Ago-2021</c:v>
                </c:pt>
                <c:pt idx="78">
                  <c:v>Set-2021</c:v>
                </c:pt>
                <c:pt idx="79">
                  <c:v>Out-2021</c:v>
                </c:pt>
                <c:pt idx="80">
                  <c:v>Nov-2021</c:v>
                </c:pt>
                <c:pt idx="81">
                  <c:v>Dez-2021</c:v>
                </c:pt>
                <c:pt idx="82">
                  <c:v>Jan-2022</c:v>
                </c:pt>
                <c:pt idx="83">
                  <c:v>Fev-2022</c:v>
                </c:pt>
                <c:pt idx="84">
                  <c:v>Mar-2022</c:v>
                </c:pt>
                <c:pt idx="85">
                  <c:v>Abr-2022</c:v>
                </c:pt>
                <c:pt idx="86">
                  <c:v>Mai-2022</c:v>
                </c:pt>
                <c:pt idx="87">
                  <c:v>Jun-2022</c:v>
                </c:pt>
                <c:pt idx="88">
                  <c:v>Jul-2022</c:v>
                </c:pt>
                <c:pt idx="89">
                  <c:v>Ago-2022</c:v>
                </c:pt>
                <c:pt idx="90">
                  <c:v>Set-2022</c:v>
                </c:pt>
                <c:pt idx="91">
                  <c:v>Out-2022</c:v>
                </c:pt>
                <c:pt idx="92">
                  <c:v>Nov-2022</c:v>
                </c:pt>
                <c:pt idx="93">
                  <c:v>Dez-2022</c:v>
                </c:pt>
                <c:pt idx="94">
                  <c:v>Jan-2023</c:v>
                </c:pt>
                <c:pt idx="95">
                  <c:v>Fev-2023</c:v>
                </c:pt>
                <c:pt idx="96">
                  <c:v>Mar-2023</c:v>
                </c:pt>
                <c:pt idx="97">
                  <c:v>Abr-2023</c:v>
                </c:pt>
                <c:pt idx="98">
                  <c:v>Mai-2023</c:v>
                </c:pt>
                <c:pt idx="99">
                  <c:v>Jun-2023</c:v>
                </c:pt>
                <c:pt idx="100">
                  <c:v>Jul-2023</c:v>
                </c:pt>
                <c:pt idx="101">
                  <c:v>Ago-2023</c:v>
                </c:pt>
                <c:pt idx="102">
                  <c:v>Set-2023</c:v>
                </c:pt>
                <c:pt idx="103">
                  <c:v>Out-2023</c:v>
                </c:pt>
                <c:pt idx="104">
                  <c:v>Nov-2023</c:v>
                </c:pt>
                <c:pt idx="105">
                  <c:v>Dez-2023</c:v>
                </c:pt>
                <c:pt idx="106">
                  <c:v>Jan-2024</c:v>
                </c:pt>
                <c:pt idx="107">
                  <c:v>Fev-2024</c:v>
                </c:pt>
                <c:pt idx="108">
                  <c:v>Mar-2024</c:v>
                </c:pt>
                <c:pt idx="109">
                  <c:v>Abr-2024</c:v>
                </c:pt>
                <c:pt idx="110">
                  <c:v>Mai-2024</c:v>
                </c:pt>
                <c:pt idx="111">
                  <c:v>Jun-2024</c:v>
                </c:pt>
                <c:pt idx="112">
                  <c:v>Jul-2024</c:v>
                </c:pt>
                <c:pt idx="113">
                  <c:v>Ago-2024</c:v>
                </c:pt>
                <c:pt idx="114">
                  <c:v>Set-2024</c:v>
                </c:pt>
                <c:pt idx="115">
                  <c:v>Out-2024</c:v>
                </c:pt>
                <c:pt idx="116">
                  <c:v>Nov-2024</c:v>
                </c:pt>
                <c:pt idx="117">
                  <c:v>Dez-2024</c:v>
                </c:pt>
                <c:pt idx="118">
                  <c:v>Jan-2025</c:v>
                </c:pt>
                <c:pt idx="119">
                  <c:v>Fev-2025</c:v>
                </c:pt>
                <c:pt idx="120">
                  <c:v>Mar-2025</c:v>
                </c:pt>
              </c:strCache>
            </c:strRef>
          </c:cat>
          <c:val>
            <c:numRef>
              <c:f>PETR4!$C$5:$C$125</c:f>
              <c:numCache>
                <c:formatCode>General</c:formatCode>
                <c:ptCount val="121"/>
                <c:pt idx="0">
                  <c:v>100</c:v>
                </c:pt>
                <c:pt idx="1">
                  <c:v>102.43888419</c:v>
                </c:pt>
                <c:pt idx="2">
                  <c:v>105.07300802</c:v>
                </c:pt>
                <c:pt idx="3">
                  <c:v>104.79172487</c:v>
                </c:pt>
                <c:pt idx="4">
                  <c:v>104.03179255000001</c:v>
                </c:pt>
                <c:pt idx="5">
                  <c:v>100.79200376999999</c:v>
                </c:pt>
                <c:pt idx="6">
                  <c:v>100.10179856000001</c:v>
                </c:pt>
                <c:pt idx="7">
                  <c:v>102.6797533</c:v>
                </c:pt>
                <c:pt idx="8">
                  <c:v>103.73901454</c:v>
                </c:pt>
                <c:pt idx="9">
                  <c:v>105.31794994000001</c:v>
                </c:pt>
                <c:pt idx="10">
                  <c:v>107.33130016</c:v>
                </c:pt>
                <c:pt idx="11">
                  <c:v>109.75752622</c:v>
                </c:pt>
                <c:pt idx="12">
                  <c:v>115.58683677000001</c:v>
                </c:pt>
                <c:pt idx="13">
                  <c:v>120.12508047999999</c:v>
                </c:pt>
                <c:pt idx="14">
                  <c:v>120.00708222999999</c:v>
                </c:pt>
                <c:pt idx="15">
                  <c:v>122.32233152000001</c:v>
                </c:pt>
                <c:pt idx="16">
                  <c:v>125.38946946</c:v>
                </c:pt>
                <c:pt idx="17">
                  <c:v>126.50104779999999</c:v>
                </c:pt>
                <c:pt idx="18">
                  <c:v>128.48779744000001</c:v>
                </c:pt>
                <c:pt idx="19">
                  <c:v>129.31215548</c:v>
                </c:pt>
                <c:pt idx="20">
                  <c:v>127.73433731999999</c:v>
                </c:pt>
                <c:pt idx="21">
                  <c:v>131.44796894000001</c:v>
                </c:pt>
                <c:pt idx="22">
                  <c:v>133.90189563999999</c:v>
                </c:pt>
                <c:pt idx="23">
                  <c:v>139.05585171000001</c:v>
                </c:pt>
                <c:pt idx="24">
                  <c:v>140.50871036000001</c:v>
                </c:pt>
                <c:pt idx="25">
                  <c:v>140.05643714000001</c:v>
                </c:pt>
                <c:pt idx="26">
                  <c:v>138.39221882999999</c:v>
                </c:pt>
                <c:pt idx="27">
                  <c:v>138.61982143</c:v>
                </c:pt>
                <c:pt idx="28">
                  <c:v>144.16127739000001</c:v>
                </c:pt>
                <c:pt idx="29">
                  <c:v>146.09709654</c:v>
                </c:pt>
                <c:pt idx="30">
                  <c:v>148.74263611999999</c:v>
                </c:pt>
                <c:pt idx="31">
                  <c:v>148.17479388999999</c:v>
                </c:pt>
                <c:pt idx="32">
                  <c:v>147.04768303</c:v>
                </c:pt>
                <c:pt idx="33">
                  <c:v>148.26551309000001</c:v>
                </c:pt>
                <c:pt idx="34">
                  <c:v>153.30844852000001</c:v>
                </c:pt>
                <c:pt idx="35">
                  <c:v>154.14949865</c:v>
                </c:pt>
                <c:pt idx="36">
                  <c:v>155.59160392999999</c:v>
                </c:pt>
                <c:pt idx="37">
                  <c:v>155.36785107</c:v>
                </c:pt>
                <c:pt idx="38">
                  <c:v>150.46300443999999</c:v>
                </c:pt>
                <c:pt idx="39">
                  <c:v>149.98141838999999</c:v>
                </c:pt>
                <c:pt idx="40">
                  <c:v>153.45386794999999</c:v>
                </c:pt>
                <c:pt idx="41">
                  <c:v>152.76686402999999</c:v>
                </c:pt>
                <c:pt idx="42">
                  <c:v>152.53867715000001</c:v>
                </c:pt>
                <c:pt idx="43">
                  <c:v>163.42897776999999</c:v>
                </c:pt>
                <c:pt idx="44">
                  <c:v>164.90710084</c:v>
                </c:pt>
                <c:pt idx="45">
                  <c:v>167.62711825</c:v>
                </c:pt>
                <c:pt idx="46">
                  <c:v>174.94589245</c:v>
                </c:pt>
                <c:pt idx="47">
                  <c:v>175.90201311000001</c:v>
                </c:pt>
                <c:pt idx="48">
                  <c:v>176.92203641</c:v>
                </c:pt>
                <c:pt idx="49">
                  <c:v>179.58526481000001</c:v>
                </c:pt>
                <c:pt idx="50">
                  <c:v>186.16526553</c:v>
                </c:pt>
                <c:pt idx="51">
                  <c:v>193.11751984</c:v>
                </c:pt>
                <c:pt idx="52">
                  <c:v>195.60342112999999</c:v>
                </c:pt>
                <c:pt idx="53">
                  <c:v>194.81733037999999</c:v>
                </c:pt>
                <c:pt idx="54">
                  <c:v>200.39153884999999</c:v>
                </c:pt>
                <c:pt idx="55">
                  <c:v>207.13010032</c:v>
                </c:pt>
                <c:pt idx="56">
                  <c:v>202.04596332</c:v>
                </c:pt>
                <c:pt idx="57">
                  <c:v>206.09815307</c:v>
                </c:pt>
                <c:pt idx="58">
                  <c:v>206.63680527</c:v>
                </c:pt>
                <c:pt idx="59">
                  <c:v>207.56544188000001</c:v>
                </c:pt>
                <c:pt idx="60">
                  <c:v>193.09367098999999</c:v>
                </c:pt>
                <c:pt idx="61">
                  <c:v>195.63135874</c:v>
                </c:pt>
                <c:pt idx="62">
                  <c:v>198.6017727</c:v>
                </c:pt>
                <c:pt idx="63">
                  <c:v>202.66950237</c:v>
                </c:pt>
                <c:pt idx="64">
                  <c:v>211.55873685</c:v>
                </c:pt>
                <c:pt idx="65">
                  <c:v>207.75603526</c:v>
                </c:pt>
                <c:pt idx="66">
                  <c:v>204.61516584</c:v>
                </c:pt>
                <c:pt idx="67">
                  <c:v>205.04885632</c:v>
                </c:pt>
                <c:pt idx="68">
                  <c:v>209.14931257000001</c:v>
                </c:pt>
                <c:pt idx="69">
                  <c:v>219.29998495000001</c:v>
                </c:pt>
                <c:pt idx="70">
                  <c:v>217.43276284999999</c:v>
                </c:pt>
                <c:pt idx="71">
                  <c:v>214.13476238000001</c:v>
                </c:pt>
                <c:pt idx="72">
                  <c:v>213.14759862</c:v>
                </c:pt>
                <c:pt idx="73">
                  <c:v>214.53535414999999</c:v>
                </c:pt>
                <c:pt idx="74">
                  <c:v>216.80522526999999</c:v>
                </c:pt>
                <c:pt idx="75">
                  <c:v>217.71652695</c:v>
                </c:pt>
                <c:pt idx="76">
                  <c:v>216.90362099000001</c:v>
                </c:pt>
                <c:pt idx="77">
                  <c:v>214.54021656</c:v>
                </c:pt>
                <c:pt idx="78">
                  <c:v>214.25476037000001</c:v>
                </c:pt>
                <c:pt idx="79">
                  <c:v>208.80372621000001</c:v>
                </c:pt>
                <c:pt idx="80">
                  <c:v>216.04188643000001</c:v>
                </c:pt>
                <c:pt idx="81">
                  <c:v>216.52748876999999</c:v>
                </c:pt>
                <c:pt idx="82">
                  <c:v>214.93798275</c:v>
                </c:pt>
                <c:pt idx="83">
                  <c:v>216.10838426000001</c:v>
                </c:pt>
                <c:pt idx="84">
                  <c:v>222.74491466000001</c:v>
                </c:pt>
                <c:pt idx="85">
                  <c:v>224.5960461</c:v>
                </c:pt>
                <c:pt idx="86">
                  <c:v>226.76326193</c:v>
                </c:pt>
                <c:pt idx="87">
                  <c:v>225.93841774000001</c:v>
                </c:pt>
                <c:pt idx="88">
                  <c:v>223.95629468999999</c:v>
                </c:pt>
                <c:pt idx="89">
                  <c:v>226.43084614</c:v>
                </c:pt>
                <c:pt idx="90">
                  <c:v>229.77980418000001</c:v>
                </c:pt>
                <c:pt idx="91">
                  <c:v>232.61192826999999</c:v>
                </c:pt>
                <c:pt idx="92">
                  <c:v>230.76761562999999</c:v>
                </c:pt>
                <c:pt idx="93">
                  <c:v>230.31861384000001</c:v>
                </c:pt>
                <c:pt idx="94">
                  <c:v>230.31666433999999</c:v>
                </c:pt>
                <c:pt idx="95">
                  <c:v>233.26862213000001</c:v>
                </c:pt>
                <c:pt idx="96">
                  <c:v>239.48211502000001</c:v>
                </c:pt>
                <c:pt idx="97">
                  <c:v>244.32044517</c:v>
                </c:pt>
                <c:pt idx="98">
                  <c:v>250.50443103999999</c:v>
                </c:pt>
                <c:pt idx="99">
                  <c:v>256.49530928000001</c:v>
                </c:pt>
                <c:pt idx="100">
                  <c:v>258.56909859000001</c:v>
                </c:pt>
                <c:pt idx="101">
                  <c:v>257.59598568000001</c:v>
                </c:pt>
                <c:pt idx="102">
                  <c:v>255.15996504</c:v>
                </c:pt>
                <c:pt idx="103">
                  <c:v>253.48677760999999</c:v>
                </c:pt>
                <c:pt idx="104">
                  <c:v>260.13904530999997</c:v>
                </c:pt>
                <c:pt idx="105">
                  <c:v>267.29467051</c:v>
                </c:pt>
                <c:pt idx="106">
                  <c:v>266.09323625000002</c:v>
                </c:pt>
                <c:pt idx="107">
                  <c:v>267.55561019999999</c:v>
                </c:pt>
                <c:pt idx="108">
                  <c:v>267.76376876</c:v>
                </c:pt>
                <c:pt idx="109">
                  <c:v>263.44071011</c:v>
                </c:pt>
                <c:pt idx="110">
                  <c:v>266.94289209999999</c:v>
                </c:pt>
                <c:pt idx="111">
                  <c:v>264.35981623999999</c:v>
                </c:pt>
                <c:pt idx="112">
                  <c:v>269.89441827000002</c:v>
                </c:pt>
                <c:pt idx="113">
                  <c:v>271.28981511000001</c:v>
                </c:pt>
                <c:pt idx="114">
                  <c:v>269.48236847999999</c:v>
                </c:pt>
                <c:pt idx="115">
                  <c:v>267.72973568999998</c:v>
                </c:pt>
                <c:pt idx="116">
                  <c:v>267.78980892999999</c:v>
                </c:pt>
                <c:pt idx="117">
                  <c:v>260.77429162999999</c:v>
                </c:pt>
                <c:pt idx="118">
                  <c:v>263.55674291000003</c:v>
                </c:pt>
                <c:pt idx="119">
                  <c:v>264.88539621000001</c:v>
                </c:pt>
                <c:pt idx="120">
                  <c:v>266.47893698000001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359-F14B-B924-1432403023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4616928"/>
        <c:axId val="354613968"/>
      </c:lineChart>
      <c:catAx>
        <c:axId val="758490927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758492639"/>
        <c:crosses val="autoZero"/>
        <c:auto val="1"/>
        <c:lblAlgn val="ctr"/>
        <c:lblOffset val="100"/>
        <c:noMultiLvlLbl val="0"/>
      </c:catAx>
      <c:valAx>
        <c:axId val="758492639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758490927"/>
        <c:crosses val="autoZero"/>
        <c:crossBetween val="between"/>
      </c:valAx>
      <c:valAx>
        <c:axId val="354613968"/>
        <c:scaling>
          <c:orientation val="minMax"/>
          <c:min val="100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354616928"/>
        <c:crosses val="max"/>
        <c:crossBetween val="between"/>
      </c:valAx>
      <c:catAx>
        <c:axId val="3546169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46139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CDI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Sheet1!$A$3:$A$243</c:f>
              <c:strCache>
                <c:ptCount val="241"/>
                <c:pt idx="0">
                  <c:v>Jan-05</c:v>
                </c:pt>
                <c:pt idx="1">
                  <c:v>Fev-2005</c:v>
                </c:pt>
                <c:pt idx="2">
                  <c:v>Mar-05</c:v>
                </c:pt>
                <c:pt idx="3">
                  <c:v>Abr-2005</c:v>
                </c:pt>
                <c:pt idx="4">
                  <c:v>Mai-2005</c:v>
                </c:pt>
                <c:pt idx="5">
                  <c:v>Jun-05</c:v>
                </c:pt>
                <c:pt idx="6">
                  <c:v>Jul-05</c:v>
                </c:pt>
                <c:pt idx="7">
                  <c:v>Ago-2005</c:v>
                </c:pt>
                <c:pt idx="8">
                  <c:v>Set-2005</c:v>
                </c:pt>
                <c:pt idx="9">
                  <c:v>Out-2005</c:v>
                </c:pt>
                <c:pt idx="10">
                  <c:v>Nov-05</c:v>
                </c:pt>
                <c:pt idx="11">
                  <c:v>Dez-2005</c:v>
                </c:pt>
                <c:pt idx="12">
                  <c:v>Jan-06</c:v>
                </c:pt>
                <c:pt idx="13">
                  <c:v>Fev-2006</c:v>
                </c:pt>
                <c:pt idx="14">
                  <c:v>Mar-06</c:v>
                </c:pt>
                <c:pt idx="15">
                  <c:v>Abr-2006</c:v>
                </c:pt>
                <c:pt idx="16">
                  <c:v>Mai-2006</c:v>
                </c:pt>
                <c:pt idx="17">
                  <c:v>Jun-06</c:v>
                </c:pt>
                <c:pt idx="18">
                  <c:v>Jul-06</c:v>
                </c:pt>
                <c:pt idx="19">
                  <c:v>Ago-2006</c:v>
                </c:pt>
                <c:pt idx="20">
                  <c:v>Set-2006</c:v>
                </c:pt>
                <c:pt idx="21">
                  <c:v>Out-2006</c:v>
                </c:pt>
                <c:pt idx="22">
                  <c:v>Nov-06</c:v>
                </c:pt>
                <c:pt idx="23">
                  <c:v>Dez-2006</c:v>
                </c:pt>
                <c:pt idx="24">
                  <c:v>Jan-07</c:v>
                </c:pt>
                <c:pt idx="25">
                  <c:v>Fev-2007</c:v>
                </c:pt>
                <c:pt idx="26">
                  <c:v>Mar-07</c:v>
                </c:pt>
                <c:pt idx="27">
                  <c:v>Abr-2007</c:v>
                </c:pt>
                <c:pt idx="28">
                  <c:v>Mai-2007</c:v>
                </c:pt>
                <c:pt idx="29">
                  <c:v>Jun-07</c:v>
                </c:pt>
                <c:pt idx="30">
                  <c:v>Jul-07</c:v>
                </c:pt>
                <c:pt idx="31">
                  <c:v>Ago-2007</c:v>
                </c:pt>
                <c:pt idx="32">
                  <c:v>Set-2007</c:v>
                </c:pt>
                <c:pt idx="33">
                  <c:v>Out-2007</c:v>
                </c:pt>
                <c:pt idx="34">
                  <c:v>Nov-07</c:v>
                </c:pt>
                <c:pt idx="35">
                  <c:v>Dez-2007</c:v>
                </c:pt>
                <c:pt idx="36">
                  <c:v>Jan-08</c:v>
                </c:pt>
                <c:pt idx="37">
                  <c:v>Fev-2008</c:v>
                </c:pt>
                <c:pt idx="38">
                  <c:v>Mar-08</c:v>
                </c:pt>
                <c:pt idx="39">
                  <c:v>Abr-2008</c:v>
                </c:pt>
                <c:pt idx="40">
                  <c:v>Mai-2008</c:v>
                </c:pt>
                <c:pt idx="41">
                  <c:v>Jun-08</c:v>
                </c:pt>
                <c:pt idx="42">
                  <c:v>Jul-08</c:v>
                </c:pt>
                <c:pt idx="43">
                  <c:v>Ago-2008</c:v>
                </c:pt>
                <c:pt idx="44">
                  <c:v>Set-2008</c:v>
                </c:pt>
                <c:pt idx="45">
                  <c:v>Out-2008</c:v>
                </c:pt>
                <c:pt idx="46">
                  <c:v>Nov-08</c:v>
                </c:pt>
                <c:pt idx="47">
                  <c:v>Dez-2008</c:v>
                </c:pt>
                <c:pt idx="48">
                  <c:v>Jan-09</c:v>
                </c:pt>
                <c:pt idx="49">
                  <c:v>Fev-2009</c:v>
                </c:pt>
                <c:pt idx="50">
                  <c:v>Mar-09</c:v>
                </c:pt>
                <c:pt idx="51">
                  <c:v>Abr-2009</c:v>
                </c:pt>
                <c:pt idx="52">
                  <c:v>Mai-2009</c:v>
                </c:pt>
                <c:pt idx="53">
                  <c:v>Jun-09</c:v>
                </c:pt>
                <c:pt idx="54">
                  <c:v>Jul-09</c:v>
                </c:pt>
                <c:pt idx="55">
                  <c:v>Ago-2009</c:v>
                </c:pt>
                <c:pt idx="56">
                  <c:v>Set-2009</c:v>
                </c:pt>
                <c:pt idx="57">
                  <c:v>Out-2009</c:v>
                </c:pt>
                <c:pt idx="58">
                  <c:v>Nov-09</c:v>
                </c:pt>
                <c:pt idx="59">
                  <c:v>Dez-2009</c:v>
                </c:pt>
                <c:pt idx="60">
                  <c:v>Jan-10</c:v>
                </c:pt>
                <c:pt idx="61">
                  <c:v>Fev-2010</c:v>
                </c:pt>
                <c:pt idx="62">
                  <c:v>Mar-10</c:v>
                </c:pt>
                <c:pt idx="63">
                  <c:v>Abr-2010</c:v>
                </c:pt>
                <c:pt idx="64">
                  <c:v>Mai-2010</c:v>
                </c:pt>
                <c:pt idx="65">
                  <c:v>Jun-10</c:v>
                </c:pt>
                <c:pt idx="66">
                  <c:v>Jul-10</c:v>
                </c:pt>
                <c:pt idx="67">
                  <c:v>Ago-2010</c:v>
                </c:pt>
                <c:pt idx="68">
                  <c:v>Set-2010</c:v>
                </c:pt>
                <c:pt idx="69">
                  <c:v>Out-2010</c:v>
                </c:pt>
                <c:pt idx="70">
                  <c:v>Nov-10</c:v>
                </c:pt>
                <c:pt idx="71">
                  <c:v>Dez-2010</c:v>
                </c:pt>
                <c:pt idx="72">
                  <c:v>Jan-11</c:v>
                </c:pt>
                <c:pt idx="73">
                  <c:v>Fev-2011</c:v>
                </c:pt>
                <c:pt idx="74">
                  <c:v>Mar-11</c:v>
                </c:pt>
                <c:pt idx="75">
                  <c:v>Abr-2011</c:v>
                </c:pt>
                <c:pt idx="76">
                  <c:v>Mai-2011</c:v>
                </c:pt>
                <c:pt idx="77">
                  <c:v>Jun-11</c:v>
                </c:pt>
                <c:pt idx="78">
                  <c:v>Jul-11</c:v>
                </c:pt>
                <c:pt idx="79">
                  <c:v>Ago-2011</c:v>
                </c:pt>
                <c:pt idx="80">
                  <c:v>Set-2011</c:v>
                </c:pt>
                <c:pt idx="81">
                  <c:v>Out-2011</c:v>
                </c:pt>
                <c:pt idx="82">
                  <c:v>Nov-11</c:v>
                </c:pt>
                <c:pt idx="83">
                  <c:v>Dez-2011</c:v>
                </c:pt>
                <c:pt idx="84">
                  <c:v>Jan-12</c:v>
                </c:pt>
                <c:pt idx="85">
                  <c:v>Fev-2012</c:v>
                </c:pt>
                <c:pt idx="86">
                  <c:v>Mar-12</c:v>
                </c:pt>
                <c:pt idx="87">
                  <c:v>Abr-2012</c:v>
                </c:pt>
                <c:pt idx="88">
                  <c:v>Mai-2012</c:v>
                </c:pt>
                <c:pt idx="89">
                  <c:v>Jun-12</c:v>
                </c:pt>
                <c:pt idx="90">
                  <c:v>Jul-12</c:v>
                </c:pt>
                <c:pt idx="91">
                  <c:v>Ago-2012</c:v>
                </c:pt>
                <c:pt idx="92">
                  <c:v>Set-2012</c:v>
                </c:pt>
                <c:pt idx="93">
                  <c:v>Out-2012</c:v>
                </c:pt>
                <c:pt idx="94">
                  <c:v>Nov-12</c:v>
                </c:pt>
                <c:pt idx="95">
                  <c:v>Dez-2012</c:v>
                </c:pt>
                <c:pt idx="96">
                  <c:v>Jan-13</c:v>
                </c:pt>
                <c:pt idx="97">
                  <c:v>Fev-2013</c:v>
                </c:pt>
                <c:pt idx="98">
                  <c:v>Mar-13</c:v>
                </c:pt>
                <c:pt idx="99">
                  <c:v>Abr-2013</c:v>
                </c:pt>
                <c:pt idx="100">
                  <c:v>Mai-2013</c:v>
                </c:pt>
                <c:pt idx="101">
                  <c:v>Jun-13</c:v>
                </c:pt>
                <c:pt idx="102">
                  <c:v>Jul-13</c:v>
                </c:pt>
                <c:pt idx="103">
                  <c:v>Ago-2013</c:v>
                </c:pt>
                <c:pt idx="104">
                  <c:v>Set-2013</c:v>
                </c:pt>
                <c:pt idx="105">
                  <c:v>Out-2013</c:v>
                </c:pt>
                <c:pt idx="106">
                  <c:v>Nov-13</c:v>
                </c:pt>
                <c:pt idx="107">
                  <c:v>Dez-2013</c:v>
                </c:pt>
                <c:pt idx="108">
                  <c:v>Jan-14</c:v>
                </c:pt>
                <c:pt idx="109">
                  <c:v>Fev-2014</c:v>
                </c:pt>
                <c:pt idx="110">
                  <c:v>Mar-14</c:v>
                </c:pt>
                <c:pt idx="111">
                  <c:v>Abr-2014</c:v>
                </c:pt>
                <c:pt idx="112">
                  <c:v>Mai-2014</c:v>
                </c:pt>
                <c:pt idx="113">
                  <c:v>Jun-14</c:v>
                </c:pt>
                <c:pt idx="114">
                  <c:v>Jul-14</c:v>
                </c:pt>
                <c:pt idx="115">
                  <c:v>Ago-2014</c:v>
                </c:pt>
                <c:pt idx="116">
                  <c:v>Set-2014</c:v>
                </c:pt>
                <c:pt idx="117">
                  <c:v>Out-2014</c:v>
                </c:pt>
                <c:pt idx="118">
                  <c:v>Nov-14</c:v>
                </c:pt>
                <c:pt idx="119">
                  <c:v>Dez-2014</c:v>
                </c:pt>
                <c:pt idx="120">
                  <c:v>Jan-15</c:v>
                </c:pt>
                <c:pt idx="121">
                  <c:v>Fev-2015</c:v>
                </c:pt>
                <c:pt idx="122">
                  <c:v>Mar-15</c:v>
                </c:pt>
                <c:pt idx="123">
                  <c:v>Abr-2015</c:v>
                </c:pt>
                <c:pt idx="124">
                  <c:v>Mai-2015</c:v>
                </c:pt>
                <c:pt idx="125">
                  <c:v>Jun-15</c:v>
                </c:pt>
                <c:pt idx="126">
                  <c:v>Jul-15</c:v>
                </c:pt>
                <c:pt idx="127">
                  <c:v>Ago-2015</c:v>
                </c:pt>
                <c:pt idx="128">
                  <c:v>Set-2015</c:v>
                </c:pt>
                <c:pt idx="129">
                  <c:v>Out-2015</c:v>
                </c:pt>
                <c:pt idx="130">
                  <c:v>Nov-15</c:v>
                </c:pt>
                <c:pt idx="131">
                  <c:v>Dez-2015</c:v>
                </c:pt>
                <c:pt idx="132">
                  <c:v>Jan-16</c:v>
                </c:pt>
                <c:pt idx="133">
                  <c:v>Fev-2016</c:v>
                </c:pt>
                <c:pt idx="134">
                  <c:v>Mar-16</c:v>
                </c:pt>
                <c:pt idx="135">
                  <c:v>Abr-2016</c:v>
                </c:pt>
                <c:pt idx="136">
                  <c:v>Mai-2016</c:v>
                </c:pt>
                <c:pt idx="137">
                  <c:v>Jun-16</c:v>
                </c:pt>
                <c:pt idx="138">
                  <c:v>Jul-16</c:v>
                </c:pt>
                <c:pt idx="139">
                  <c:v>Ago-2016</c:v>
                </c:pt>
                <c:pt idx="140">
                  <c:v>Set-2016</c:v>
                </c:pt>
                <c:pt idx="141">
                  <c:v>Out-2016</c:v>
                </c:pt>
                <c:pt idx="142">
                  <c:v>Nov-16</c:v>
                </c:pt>
                <c:pt idx="143">
                  <c:v>Dez-2016</c:v>
                </c:pt>
                <c:pt idx="144">
                  <c:v>Jan-17</c:v>
                </c:pt>
                <c:pt idx="145">
                  <c:v>Fev-2017</c:v>
                </c:pt>
                <c:pt idx="146">
                  <c:v>Mar-17</c:v>
                </c:pt>
                <c:pt idx="147">
                  <c:v>Abr-2017</c:v>
                </c:pt>
                <c:pt idx="148">
                  <c:v>Mai-2017</c:v>
                </c:pt>
                <c:pt idx="149">
                  <c:v>Jun-17</c:v>
                </c:pt>
                <c:pt idx="150">
                  <c:v>Jul-17</c:v>
                </c:pt>
                <c:pt idx="151">
                  <c:v>Ago-2017</c:v>
                </c:pt>
                <c:pt idx="152">
                  <c:v>Set-2017</c:v>
                </c:pt>
                <c:pt idx="153">
                  <c:v>Out-2017</c:v>
                </c:pt>
                <c:pt idx="154">
                  <c:v>Nov-17</c:v>
                </c:pt>
                <c:pt idx="155">
                  <c:v>Dez-2017</c:v>
                </c:pt>
                <c:pt idx="156">
                  <c:v>Jan-18</c:v>
                </c:pt>
                <c:pt idx="157">
                  <c:v>Fev-2018</c:v>
                </c:pt>
                <c:pt idx="158">
                  <c:v>Mar-18</c:v>
                </c:pt>
                <c:pt idx="159">
                  <c:v>Abr-2018</c:v>
                </c:pt>
                <c:pt idx="160">
                  <c:v>Mai-2018</c:v>
                </c:pt>
                <c:pt idx="161">
                  <c:v>Jun-18</c:v>
                </c:pt>
                <c:pt idx="162">
                  <c:v>Jul-18</c:v>
                </c:pt>
                <c:pt idx="163">
                  <c:v>Ago-2018</c:v>
                </c:pt>
                <c:pt idx="164">
                  <c:v>Set-2018</c:v>
                </c:pt>
                <c:pt idx="165">
                  <c:v>Out-2018</c:v>
                </c:pt>
                <c:pt idx="166">
                  <c:v>Nov-18</c:v>
                </c:pt>
                <c:pt idx="167">
                  <c:v>Dez-2018</c:v>
                </c:pt>
                <c:pt idx="168">
                  <c:v>Jan-19</c:v>
                </c:pt>
                <c:pt idx="169">
                  <c:v>Fev-2019</c:v>
                </c:pt>
                <c:pt idx="170">
                  <c:v>Mar-19</c:v>
                </c:pt>
                <c:pt idx="171">
                  <c:v>Abr-2019</c:v>
                </c:pt>
                <c:pt idx="172">
                  <c:v>Mai-2019</c:v>
                </c:pt>
                <c:pt idx="173">
                  <c:v>Jun-19</c:v>
                </c:pt>
                <c:pt idx="174">
                  <c:v>Jul-19</c:v>
                </c:pt>
                <c:pt idx="175">
                  <c:v>Ago-2019</c:v>
                </c:pt>
                <c:pt idx="176">
                  <c:v>Set-2019</c:v>
                </c:pt>
                <c:pt idx="177">
                  <c:v>Out-2019</c:v>
                </c:pt>
                <c:pt idx="178">
                  <c:v>Nov-19</c:v>
                </c:pt>
                <c:pt idx="179">
                  <c:v>Dez-2019</c:v>
                </c:pt>
                <c:pt idx="180">
                  <c:v>Jan-20</c:v>
                </c:pt>
                <c:pt idx="181">
                  <c:v>Fev-2020</c:v>
                </c:pt>
                <c:pt idx="182">
                  <c:v>Mar-20</c:v>
                </c:pt>
                <c:pt idx="183">
                  <c:v>Abr-2020</c:v>
                </c:pt>
                <c:pt idx="184">
                  <c:v>Mai-2020</c:v>
                </c:pt>
                <c:pt idx="185">
                  <c:v>Jun-20</c:v>
                </c:pt>
                <c:pt idx="186">
                  <c:v>Jul-20</c:v>
                </c:pt>
                <c:pt idx="187">
                  <c:v>Ago-2020</c:v>
                </c:pt>
                <c:pt idx="188">
                  <c:v>Set-2020</c:v>
                </c:pt>
                <c:pt idx="189">
                  <c:v>Out-2020</c:v>
                </c:pt>
                <c:pt idx="190">
                  <c:v>Nov-20</c:v>
                </c:pt>
                <c:pt idx="191">
                  <c:v>Dez-2020</c:v>
                </c:pt>
                <c:pt idx="192">
                  <c:v>Jan-21</c:v>
                </c:pt>
                <c:pt idx="193">
                  <c:v>Fev-2021</c:v>
                </c:pt>
                <c:pt idx="194">
                  <c:v>Mar-21</c:v>
                </c:pt>
                <c:pt idx="195">
                  <c:v>Abr-2021</c:v>
                </c:pt>
                <c:pt idx="196">
                  <c:v>Mai-2021</c:v>
                </c:pt>
                <c:pt idx="197">
                  <c:v>Jun-21</c:v>
                </c:pt>
                <c:pt idx="198">
                  <c:v>Jul-21</c:v>
                </c:pt>
                <c:pt idx="199">
                  <c:v>Ago-2021</c:v>
                </c:pt>
                <c:pt idx="200">
                  <c:v>Set-2021</c:v>
                </c:pt>
                <c:pt idx="201">
                  <c:v>Out-2021</c:v>
                </c:pt>
                <c:pt idx="202">
                  <c:v>Nov-21</c:v>
                </c:pt>
                <c:pt idx="203">
                  <c:v>Dez-2021</c:v>
                </c:pt>
                <c:pt idx="204">
                  <c:v>Jan-22</c:v>
                </c:pt>
                <c:pt idx="205">
                  <c:v>Fev-2022</c:v>
                </c:pt>
                <c:pt idx="206">
                  <c:v>Mar-22</c:v>
                </c:pt>
                <c:pt idx="207">
                  <c:v>Abr-2022</c:v>
                </c:pt>
                <c:pt idx="208">
                  <c:v>Mai-2022</c:v>
                </c:pt>
                <c:pt idx="209">
                  <c:v>Jun-22</c:v>
                </c:pt>
                <c:pt idx="210">
                  <c:v>Jul-22</c:v>
                </c:pt>
                <c:pt idx="211">
                  <c:v>Ago-2022</c:v>
                </c:pt>
                <c:pt idx="212">
                  <c:v>Set-2022</c:v>
                </c:pt>
                <c:pt idx="213">
                  <c:v>Out-2022</c:v>
                </c:pt>
                <c:pt idx="214">
                  <c:v>Nov-22</c:v>
                </c:pt>
                <c:pt idx="215">
                  <c:v>Dez-2022</c:v>
                </c:pt>
                <c:pt idx="216">
                  <c:v>Jan-23</c:v>
                </c:pt>
                <c:pt idx="217">
                  <c:v>Fev-2023</c:v>
                </c:pt>
                <c:pt idx="218">
                  <c:v>Mar-23</c:v>
                </c:pt>
                <c:pt idx="219">
                  <c:v>Abr-2023</c:v>
                </c:pt>
                <c:pt idx="220">
                  <c:v>Mai-2023</c:v>
                </c:pt>
                <c:pt idx="221">
                  <c:v>Jun-23</c:v>
                </c:pt>
                <c:pt idx="222">
                  <c:v>Jul-23</c:v>
                </c:pt>
                <c:pt idx="223">
                  <c:v>Ago-2023</c:v>
                </c:pt>
                <c:pt idx="224">
                  <c:v>Set-2023</c:v>
                </c:pt>
                <c:pt idx="225">
                  <c:v>Out-2023</c:v>
                </c:pt>
                <c:pt idx="226">
                  <c:v>Nov-23</c:v>
                </c:pt>
                <c:pt idx="227">
                  <c:v>Dez-2023</c:v>
                </c:pt>
                <c:pt idx="228">
                  <c:v>Jan-24</c:v>
                </c:pt>
                <c:pt idx="229">
                  <c:v>Fev-2024</c:v>
                </c:pt>
                <c:pt idx="230">
                  <c:v>Mar-24</c:v>
                </c:pt>
                <c:pt idx="231">
                  <c:v>Abr-2024</c:v>
                </c:pt>
                <c:pt idx="232">
                  <c:v>Mai-2024</c:v>
                </c:pt>
                <c:pt idx="233">
                  <c:v>Jun-24</c:v>
                </c:pt>
                <c:pt idx="234">
                  <c:v>Jul-24</c:v>
                </c:pt>
                <c:pt idx="235">
                  <c:v>Ago-2024</c:v>
                </c:pt>
                <c:pt idx="236">
                  <c:v>Set-2024</c:v>
                </c:pt>
                <c:pt idx="237">
                  <c:v>Out-2024</c:v>
                </c:pt>
                <c:pt idx="238">
                  <c:v>Nov-24</c:v>
                </c:pt>
                <c:pt idx="239">
                  <c:v>Dez-2024</c:v>
                </c:pt>
                <c:pt idx="240">
                  <c:v>Jan-25</c:v>
                </c:pt>
              </c:strCache>
            </c:strRef>
          </c:cat>
          <c:val>
            <c:numRef>
              <c:f>Sheet1!$B$3:$B$243</c:f>
              <c:numCache>
                <c:formatCode>General</c:formatCode>
                <c:ptCount val="241"/>
                <c:pt idx="0">
                  <c:v>16.309999999999999</c:v>
                </c:pt>
                <c:pt idx="1">
                  <c:v>16.47</c:v>
                </c:pt>
                <c:pt idx="2">
                  <c:v>16.64</c:v>
                </c:pt>
                <c:pt idx="3">
                  <c:v>16.91</c:v>
                </c:pt>
                <c:pt idx="4">
                  <c:v>17.23</c:v>
                </c:pt>
                <c:pt idx="5">
                  <c:v>17.649999999999999</c:v>
                </c:pt>
                <c:pt idx="6">
                  <c:v>17.91</c:v>
                </c:pt>
                <c:pt idx="7">
                  <c:v>18.34</c:v>
                </c:pt>
                <c:pt idx="8">
                  <c:v>18.64</c:v>
                </c:pt>
                <c:pt idx="9">
                  <c:v>18.87</c:v>
                </c:pt>
                <c:pt idx="10">
                  <c:v>19.010000000000002</c:v>
                </c:pt>
                <c:pt idx="11">
                  <c:v>19</c:v>
                </c:pt>
                <c:pt idx="12">
                  <c:v>19.05</c:v>
                </c:pt>
                <c:pt idx="13">
                  <c:v>18.96</c:v>
                </c:pt>
                <c:pt idx="14">
                  <c:v>18.84</c:v>
                </c:pt>
                <c:pt idx="15">
                  <c:v>18.45</c:v>
                </c:pt>
                <c:pt idx="16">
                  <c:v>18.190000000000001</c:v>
                </c:pt>
                <c:pt idx="17">
                  <c:v>17.72</c:v>
                </c:pt>
                <c:pt idx="18">
                  <c:v>17.32</c:v>
                </c:pt>
                <c:pt idx="19">
                  <c:v>16.86</c:v>
                </c:pt>
                <c:pt idx="20">
                  <c:v>16.350000000000001</c:v>
                </c:pt>
                <c:pt idx="21">
                  <c:v>15.99</c:v>
                </c:pt>
                <c:pt idx="22">
                  <c:v>15.58</c:v>
                </c:pt>
                <c:pt idx="23">
                  <c:v>15.03</c:v>
                </c:pt>
                <c:pt idx="24">
                  <c:v>14.63</c:v>
                </c:pt>
                <c:pt idx="25">
                  <c:v>14.33</c:v>
                </c:pt>
                <c:pt idx="26">
                  <c:v>13.91</c:v>
                </c:pt>
                <c:pt idx="27">
                  <c:v>13.76</c:v>
                </c:pt>
                <c:pt idx="28">
                  <c:v>13.47</c:v>
                </c:pt>
                <c:pt idx="29">
                  <c:v>13.16</c:v>
                </c:pt>
                <c:pt idx="30">
                  <c:v>12.93</c:v>
                </c:pt>
                <c:pt idx="31">
                  <c:v>12.64</c:v>
                </c:pt>
                <c:pt idx="32">
                  <c:v>12.36</c:v>
                </c:pt>
                <c:pt idx="33">
                  <c:v>12.17</c:v>
                </c:pt>
                <c:pt idx="34">
                  <c:v>11.98</c:v>
                </c:pt>
                <c:pt idx="35">
                  <c:v>11.82</c:v>
                </c:pt>
                <c:pt idx="36">
                  <c:v>11.64</c:v>
                </c:pt>
                <c:pt idx="37">
                  <c:v>11.56</c:v>
                </c:pt>
                <c:pt idx="38">
                  <c:v>11.33</c:v>
                </c:pt>
                <c:pt idx="39">
                  <c:v>11.28</c:v>
                </c:pt>
                <c:pt idx="40">
                  <c:v>11.11</c:v>
                </c:pt>
                <c:pt idx="41">
                  <c:v>11.17</c:v>
                </c:pt>
                <c:pt idx="42">
                  <c:v>11.27</c:v>
                </c:pt>
                <c:pt idx="43">
                  <c:v>11.3</c:v>
                </c:pt>
                <c:pt idx="44">
                  <c:v>11.63</c:v>
                </c:pt>
                <c:pt idx="45">
                  <c:v>11.9</c:v>
                </c:pt>
                <c:pt idx="46">
                  <c:v>12.08</c:v>
                </c:pt>
                <c:pt idx="47">
                  <c:v>12.38</c:v>
                </c:pt>
                <c:pt idx="48">
                  <c:v>12.51</c:v>
                </c:pt>
                <c:pt idx="49">
                  <c:v>12.58</c:v>
                </c:pt>
                <c:pt idx="50">
                  <c:v>12.72</c:v>
                </c:pt>
                <c:pt idx="51">
                  <c:v>12.65</c:v>
                </c:pt>
                <c:pt idx="52">
                  <c:v>12.54</c:v>
                </c:pt>
                <c:pt idx="53">
                  <c:v>12.32</c:v>
                </c:pt>
                <c:pt idx="54">
                  <c:v>12</c:v>
                </c:pt>
                <c:pt idx="55">
                  <c:v>11.65</c:v>
                </c:pt>
                <c:pt idx="56">
                  <c:v>11.2</c:v>
                </c:pt>
                <c:pt idx="57">
                  <c:v>10.67</c:v>
                </c:pt>
                <c:pt idx="58">
                  <c:v>10.3</c:v>
                </c:pt>
                <c:pt idx="59">
                  <c:v>9.8800000000000008</c:v>
                </c:pt>
                <c:pt idx="60">
                  <c:v>9.4600000000000009</c:v>
                </c:pt>
                <c:pt idx="61">
                  <c:v>9.18</c:v>
                </c:pt>
                <c:pt idx="62">
                  <c:v>8.9499999999999993</c:v>
                </c:pt>
                <c:pt idx="63">
                  <c:v>8.76</c:v>
                </c:pt>
                <c:pt idx="64">
                  <c:v>8.75</c:v>
                </c:pt>
                <c:pt idx="65">
                  <c:v>8.7899999999999991</c:v>
                </c:pt>
                <c:pt idx="66">
                  <c:v>8.8699999999999992</c:v>
                </c:pt>
                <c:pt idx="67">
                  <c:v>9.08</c:v>
                </c:pt>
                <c:pt idx="68">
                  <c:v>9.25</c:v>
                </c:pt>
                <c:pt idx="69">
                  <c:v>9.3699999999999992</c:v>
                </c:pt>
                <c:pt idx="70">
                  <c:v>9.5299999999999994</c:v>
                </c:pt>
                <c:pt idx="71">
                  <c:v>9.75</c:v>
                </c:pt>
                <c:pt idx="72">
                  <c:v>9.9700000000000006</c:v>
                </c:pt>
                <c:pt idx="73">
                  <c:v>10.24</c:v>
                </c:pt>
                <c:pt idx="74">
                  <c:v>10.42</c:v>
                </c:pt>
                <c:pt idx="75">
                  <c:v>10.61</c:v>
                </c:pt>
                <c:pt idx="76">
                  <c:v>10.87</c:v>
                </c:pt>
                <c:pt idx="77">
                  <c:v>11.05</c:v>
                </c:pt>
                <c:pt idx="78">
                  <c:v>11.17</c:v>
                </c:pt>
                <c:pt idx="79">
                  <c:v>11.37</c:v>
                </c:pt>
                <c:pt idx="80">
                  <c:v>11.48</c:v>
                </c:pt>
                <c:pt idx="81">
                  <c:v>11.56</c:v>
                </c:pt>
                <c:pt idx="82">
                  <c:v>11.62</c:v>
                </c:pt>
                <c:pt idx="83">
                  <c:v>11.6</c:v>
                </c:pt>
                <c:pt idx="84">
                  <c:v>11.62</c:v>
                </c:pt>
                <c:pt idx="85">
                  <c:v>11.51</c:v>
                </c:pt>
                <c:pt idx="86">
                  <c:v>11.39</c:v>
                </c:pt>
                <c:pt idx="87">
                  <c:v>11.24</c:v>
                </c:pt>
                <c:pt idx="88">
                  <c:v>10.96</c:v>
                </c:pt>
                <c:pt idx="89">
                  <c:v>10.61</c:v>
                </c:pt>
                <c:pt idx="90">
                  <c:v>10.29</c:v>
                </c:pt>
                <c:pt idx="91">
                  <c:v>9.8699999999999992</c:v>
                </c:pt>
                <c:pt idx="92">
                  <c:v>9.43</c:v>
                </c:pt>
                <c:pt idx="93">
                  <c:v>9.14</c:v>
                </c:pt>
                <c:pt idx="94">
                  <c:v>8.8000000000000007</c:v>
                </c:pt>
                <c:pt idx="95">
                  <c:v>8.4</c:v>
                </c:pt>
                <c:pt idx="96">
                  <c:v>8.08</c:v>
                </c:pt>
                <c:pt idx="97">
                  <c:v>7.8</c:v>
                </c:pt>
                <c:pt idx="98">
                  <c:v>7.51</c:v>
                </c:pt>
                <c:pt idx="99">
                  <c:v>7.4</c:v>
                </c:pt>
                <c:pt idx="100">
                  <c:v>7.25</c:v>
                </c:pt>
                <c:pt idx="101">
                  <c:v>7.2</c:v>
                </c:pt>
                <c:pt idx="102">
                  <c:v>7.23</c:v>
                </c:pt>
                <c:pt idx="103">
                  <c:v>7.24</c:v>
                </c:pt>
                <c:pt idx="104">
                  <c:v>7.41</c:v>
                </c:pt>
                <c:pt idx="105">
                  <c:v>7.62</c:v>
                </c:pt>
                <c:pt idx="106">
                  <c:v>7.8</c:v>
                </c:pt>
                <c:pt idx="107">
                  <c:v>8.06</c:v>
                </c:pt>
                <c:pt idx="108">
                  <c:v>8.34</c:v>
                </c:pt>
                <c:pt idx="109">
                  <c:v>8.66</c:v>
                </c:pt>
                <c:pt idx="110">
                  <c:v>8.9</c:v>
                </c:pt>
                <c:pt idx="111">
                  <c:v>9.1300000000000008</c:v>
                </c:pt>
                <c:pt idx="112">
                  <c:v>9.43</c:v>
                </c:pt>
                <c:pt idx="113">
                  <c:v>9.68</c:v>
                </c:pt>
                <c:pt idx="114">
                  <c:v>9.93</c:v>
                </c:pt>
                <c:pt idx="115">
                  <c:v>10.11</c:v>
                </c:pt>
                <c:pt idx="116">
                  <c:v>10.33</c:v>
                </c:pt>
                <c:pt idx="117">
                  <c:v>10.48</c:v>
                </c:pt>
                <c:pt idx="118">
                  <c:v>10.62</c:v>
                </c:pt>
                <c:pt idx="119">
                  <c:v>10.81</c:v>
                </c:pt>
                <c:pt idx="120">
                  <c:v>10.91</c:v>
                </c:pt>
                <c:pt idx="121">
                  <c:v>10.95</c:v>
                </c:pt>
                <c:pt idx="122">
                  <c:v>11.26</c:v>
                </c:pt>
                <c:pt idx="123">
                  <c:v>11.4</c:v>
                </c:pt>
                <c:pt idx="124">
                  <c:v>11.54</c:v>
                </c:pt>
                <c:pt idx="125">
                  <c:v>11.82</c:v>
                </c:pt>
                <c:pt idx="126">
                  <c:v>12.08</c:v>
                </c:pt>
                <c:pt idx="127">
                  <c:v>12.35</c:v>
                </c:pt>
                <c:pt idx="128">
                  <c:v>12.58</c:v>
                </c:pt>
                <c:pt idx="129">
                  <c:v>12.77</c:v>
                </c:pt>
                <c:pt idx="130">
                  <c:v>13.01</c:v>
                </c:pt>
                <c:pt idx="131">
                  <c:v>13.24</c:v>
                </c:pt>
                <c:pt idx="132">
                  <c:v>13.38</c:v>
                </c:pt>
                <c:pt idx="133">
                  <c:v>13.59</c:v>
                </c:pt>
                <c:pt idx="134">
                  <c:v>13.73</c:v>
                </c:pt>
                <c:pt idx="135">
                  <c:v>13.85</c:v>
                </c:pt>
                <c:pt idx="136">
                  <c:v>13.98</c:v>
                </c:pt>
                <c:pt idx="137">
                  <c:v>14.09</c:v>
                </c:pt>
                <c:pt idx="138">
                  <c:v>14.01</c:v>
                </c:pt>
                <c:pt idx="139">
                  <c:v>14.13</c:v>
                </c:pt>
                <c:pt idx="140">
                  <c:v>14.13</c:v>
                </c:pt>
                <c:pt idx="141">
                  <c:v>14.06</c:v>
                </c:pt>
                <c:pt idx="142">
                  <c:v>14.04</c:v>
                </c:pt>
                <c:pt idx="143">
                  <c:v>14</c:v>
                </c:pt>
                <c:pt idx="144">
                  <c:v>14.03</c:v>
                </c:pt>
                <c:pt idx="145">
                  <c:v>13.88</c:v>
                </c:pt>
                <c:pt idx="146">
                  <c:v>13.75</c:v>
                </c:pt>
                <c:pt idx="147">
                  <c:v>13.45</c:v>
                </c:pt>
                <c:pt idx="148">
                  <c:v>13.25</c:v>
                </c:pt>
                <c:pt idx="149">
                  <c:v>12.85</c:v>
                </c:pt>
                <c:pt idx="150">
                  <c:v>12.51</c:v>
                </c:pt>
                <c:pt idx="151">
                  <c:v>12.05</c:v>
                </c:pt>
                <c:pt idx="152">
                  <c:v>11.53</c:v>
                </c:pt>
                <c:pt idx="153">
                  <c:v>11.08</c:v>
                </c:pt>
                <c:pt idx="154">
                  <c:v>10.56</c:v>
                </c:pt>
                <c:pt idx="155">
                  <c:v>9.93</c:v>
                </c:pt>
                <c:pt idx="156">
                  <c:v>9.3800000000000008</c:v>
                </c:pt>
                <c:pt idx="157">
                  <c:v>8.9499999999999993</c:v>
                </c:pt>
                <c:pt idx="158">
                  <c:v>8.39</c:v>
                </c:pt>
                <c:pt idx="159">
                  <c:v>8.1</c:v>
                </c:pt>
                <c:pt idx="160">
                  <c:v>7.66</c:v>
                </c:pt>
                <c:pt idx="161">
                  <c:v>7.35</c:v>
                </c:pt>
                <c:pt idx="162">
                  <c:v>7.08</c:v>
                </c:pt>
                <c:pt idx="163">
                  <c:v>6.83</c:v>
                </c:pt>
                <c:pt idx="164">
                  <c:v>6.65</c:v>
                </c:pt>
                <c:pt idx="165">
                  <c:v>6.55</c:v>
                </c:pt>
                <c:pt idx="166">
                  <c:v>6.47</c:v>
                </c:pt>
                <c:pt idx="167">
                  <c:v>6.42</c:v>
                </c:pt>
                <c:pt idx="168">
                  <c:v>6.38</c:v>
                </c:pt>
                <c:pt idx="169">
                  <c:v>6.41</c:v>
                </c:pt>
                <c:pt idx="170">
                  <c:v>6.34</c:v>
                </c:pt>
                <c:pt idx="171">
                  <c:v>6.34</c:v>
                </c:pt>
                <c:pt idx="172">
                  <c:v>6.37</c:v>
                </c:pt>
                <c:pt idx="173">
                  <c:v>6.32</c:v>
                </c:pt>
                <c:pt idx="174">
                  <c:v>6.35</c:v>
                </c:pt>
                <c:pt idx="175">
                  <c:v>6.28</c:v>
                </c:pt>
                <c:pt idx="176">
                  <c:v>6.27</c:v>
                </c:pt>
                <c:pt idx="177">
                  <c:v>6.2</c:v>
                </c:pt>
                <c:pt idx="178">
                  <c:v>6.09</c:v>
                </c:pt>
                <c:pt idx="179">
                  <c:v>5.96</c:v>
                </c:pt>
                <c:pt idx="180">
                  <c:v>5.78</c:v>
                </c:pt>
                <c:pt idx="181">
                  <c:v>5.57</c:v>
                </c:pt>
                <c:pt idx="182">
                  <c:v>5.44</c:v>
                </c:pt>
                <c:pt idx="183">
                  <c:v>5.19</c:v>
                </c:pt>
                <c:pt idx="184">
                  <c:v>4.87</c:v>
                </c:pt>
                <c:pt idx="185">
                  <c:v>4.5999999999999996</c:v>
                </c:pt>
                <c:pt idx="186">
                  <c:v>4.21</c:v>
                </c:pt>
                <c:pt idx="187">
                  <c:v>3.86</c:v>
                </c:pt>
                <c:pt idx="188">
                  <c:v>3.54</c:v>
                </c:pt>
                <c:pt idx="189">
                  <c:v>3.21</c:v>
                </c:pt>
                <c:pt idx="190">
                  <c:v>2.97</c:v>
                </c:pt>
                <c:pt idx="191">
                  <c:v>2.76</c:v>
                </c:pt>
                <c:pt idx="192">
                  <c:v>2.5299999999999998</c:v>
                </c:pt>
                <c:pt idx="193">
                  <c:v>2.36</c:v>
                </c:pt>
                <c:pt idx="194">
                  <c:v>2.2200000000000002</c:v>
                </c:pt>
                <c:pt idx="195">
                  <c:v>2.14</c:v>
                </c:pt>
                <c:pt idx="196">
                  <c:v>2.1800000000000002</c:v>
                </c:pt>
                <c:pt idx="197">
                  <c:v>2.2799999999999998</c:v>
                </c:pt>
                <c:pt idx="198">
                  <c:v>2.44</c:v>
                </c:pt>
                <c:pt idx="199">
                  <c:v>2.72</c:v>
                </c:pt>
                <c:pt idx="200">
                  <c:v>3.01</c:v>
                </c:pt>
                <c:pt idx="201">
                  <c:v>3.35</c:v>
                </c:pt>
                <c:pt idx="202">
                  <c:v>3.8</c:v>
                </c:pt>
                <c:pt idx="203">
                  <c:v>4.42</c:v>
                </c:pt>
                <c:pt idx="204">
                  <c:v>5.03</c:v>
                </c:pt>
                <c:pt idx="205">
                  <c:v>5.68</c:v>
                </c:pt>
                <c:pt idx="206">
                  <c:v>6.45</c:v>
                </c:pt>
                <c:pt idx="207">
                  <c:v>7.11</c:v>
                </c:pt>
                <c:pt idx="208">
                  <c:v>7.93</c:v>
                </c:pt>
                <c:pt idx="209">
                  <c:v>8.69</c:v>
                </c:pt>
                <c:pt idx="210">
                  <c:v>9.43</c:v>
                </c:pt>
                <c:pt idx="211">
                  <c:v>10.23</c:v>
                </c:pt>
                <c:pt idx="212">
                  <c:v>10.93</c:v>
                </c:pt>
                <c:pt idx="213">
                  <c:v>11.52</c:v>
                </c:pt>
                <c:pt idx="214">
                  <c:v>12</c:v>
                </c:pt>
                <c:pt idx="215">
                  <c:v>12.39</c:v>
                </c:pt>
                <c:pt idx="216">
                  <c:v>12.83</c:v>
                </c:pt>
                <c:pt idx="217">
                  <c:v>13.01</c:v>
                </c:pt>
                <c:pt idx="218">
                  <c:v>13.29</c:v>
                </c:pt>
                <c:pt idx="219">
                  <c:v>13.38</c:v>
                </c:pt>
                <c:pt idx="220">
                  <c:v>13.48</c:v>
                </c:pt>
                <c:pt idx="221">
                  <c:v>13.54</c:v>
                </c:pt>
                <c:pt idx="222">
                  <c:v>13.59</c:v>
                </c:pt>
                <c:pt idx="223">
                  <c:v>13.55</c:v>
                </c:pt>
                <c:pt idx="224">
                  <c:v>13.44</c:v>
                </c:pt>
                <c:pt idx="225">
                  <c:v>13.41</c:v>
                </c:pt>
                <c:pt idx="226">
                  <c:v>13.3</c:v>
                </c:pt>
                <c:pt idx="227">
                  <c:v>13.04</c:v>
                </c:pt>
                <c:pt idx="228">
                  <c:v>12.86</c:v>
                </c:pt>
                <c:pt idx="229">
                  <c:v>12.73</c:v>
                </c:pt>
                <c:pt idx="230">
                  <c:v>12.35</c:v>
                </c:pt>
                <c:pt idx="231">
                  <c:v>12.32</c:v>
                </c:pt>
                <c:pt idx="232">
                  <c:v>11.99</c:v>
                </c:pt>
                <c:pt idx="233">
                  <c:v>11.68</c:v>
                </c:pt>
                <c:pt idx="234">
                  <c:v>11.5</c:v>
                </c:pt>
                <c:pt idx="235">
                  <c:v>11.2</c:v>
                </c:pt>
                <c:pt idx="236">
                  <c:v>11.05</c:v>
                </c:pt>
                <c:pt idx="237">
                  <c:v>10.97</c:v>
                </c:pt>
                <c:pt idx="238">
                  <c:v>10.84</c:v>
                </c:pt>
                <c:pt idx="239">
                  <c:v>10.88</c:v>
                </c:pt>
                <c:pt idx="240">
                  <c:v>10.93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30-EE4E-ABAD-7D0648B20DEF}"/>
            </c:ext>
          </c:extLst>
        </c:ser>
        <c:ser>
          <c:idx val="1"/>
          <c:order val="1"/>
          <c:tx>
            <c:v>IPCA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Sheet1!$A$3:$A$243</c:f>
              <c:strCache>
                <c:ptCount val="241"/>
                <c:pt idx="0">
                  <c:v>Jan-05</c:v>
                </c:pt>
                <c:pt idx="1">
                  <c:v>Fev-2005</c:v>
                </c:pt>
                <c:pt idx="2">
                  <c:v>Mar-05</c:v>
                </c:pt>
                <c:pt idx="3">
                  <c:v>Abr-2005</c:v>
                </c:pt>
                <c:pt idx="4">
                  <c:v>Mai-2005</c:v>
                </c:pt>
                <c:pt idx="5">
                  <c:v>Jun-05</c:v>
                </c:pt>
                <c:pt idx="6">
                  <c:v>Jul-05</c:v>
                </c:pt>
                <c:pt idx="7">
                  <c:v>Ago-2005</c:v>
                </c:pt>
                <c:pt idx="8">
                  <c:v>Set-2005</c:v>
                </c:pt>
                <c:pt idx="9">
                  <c:v>Out-2005</c:v>
                </c:pt>
                <c:pt idx="10">
                  <c:v>Nov-05</c:v>
                </c:pt>
                <c:pt idx="11">
                  <c:v>Dez-2005</c:v>
                </c:pt>
                <c:pt idx="12">
                  <c:v>Jan-06</c:v>
                </c:pt>
                <c:pt idx="13">
                  <c:v>Fev-2006</c:v>
                </c:pt>
                <c:pt idx="14">
                  <c:v>Mar-06</c:v>
                </c:pt>
                <c:pt idx="15">
                  <c:v>Abr-2006</c:v>
                </c:pt>
                <c:pt idx="16">
                  <c:v>Mai-2006</c:v>
                </c:pt>
                <c:pt idx="17">
                  <c:v>Jun-06</c:v>
                </c:pt>
                <c:pt idx="18">
                  <c:v>Jul-06</c:v>
                </c:pt>
                <c:pt idx="19">
                  <c:v>Ago-2006</c:v>
                </c:pt>
                <c:pt idx="20">
                  <c:v>Set-2006</c:v>
                </c:pt>
                <c:pt idx="21">
                  <c:v>Out-2006</c:v>
                </c:pt>
                <c:pt idx="22">
                  <c:v>Nov-06</c:v>
                </c:pt>
                <c:pt idx="23">
                  <c:v>Dez-2006</c:v>
                </c:pt>
                <c:pt idx="24">
                  <c:v>Jan-07</c:v>
                </c:pt>
                <c:pt idx="25">
                  <c:v>Fev-2007</c:v>
                </c:pt>
                <c:pt idx="26">
                  <c:v>Mar-07</c:v>
                </c:pt>
                <c:pt idx="27">
                  <c:v>Abr-2007</c:v>
                </c:pt>
                <c:pt idx="28">
                  <c:v>Mai-2007</c:v>
                </c:pt>
                <c:pt idx="29">
                  <c:v>Jun-07</c:v>
                </c:pt>
                <c:pt idx="30">
                  <c:v>Jul-07</c:v>
                </c:pt>
                <c:pt idx="31">
                  <c:v>Ago-2007</c:v>
                </c:pt>
                <c:pt idx="32">
                  <c:v>Set-2007</c:v>
                </c:pt>
                <c:pt idx="33">
                  <c:v>Out-2007</c:v>
                </c:pt>
                <c:pt idx="34">
                  <c:v>Nov-07</c:v>
                </c:pt>
                <c:pt idx="35">
                  <c:v>Dez-2007</c:v>
                </c:pt>
                <c:pt idx="36">
                  <c:v>Jan-08</c:v>
                </c:pt>
                <c:pt idx="37">
                  <c:v>Fev-2008</c:v>
                </c:pt>
                <c:pt idx="38">
                  <c:v>Mar-08</c:v>
                </c:pt>
                <c:pt idx="39">
                  <c:v>Abr-2008</c:v>
                </c:pt>
                <c:pt idx="40">
                  <c:v>Mai-2008</c:v>
                </c:pt>
                <c:pt idx="41">
                  <c:v>Jun-08</c:v>
                </c:pt>
                <c:pt idx="42">
                  <c:v>Jul-08</c:v>
                </c:pt>
                <c:pt idx="43">
                  <c:v>Ago-2008</c:v>
                </c:pt>
                <c:pt idx="44">
                  <c:v>Set-2008</c:v>
                </c:pt>
                <c:pt idx="45">
                  <c:v>Out-2008</c:v>
                </c:pt>
                <c:pt idx="46">
                  <c:v>Nov-08</c:v>
                </c:pt>
                <c:pt idx="47">
                  <c:v>Dez-2008</c:v>
                </c:pt>
                <c:pt idx="48">
                  <c:v>Jan-09</c:v>
                </c:pt>
                <c:pt idx="49">
                  <c:v>Fev-2009</c:v>
                </c:pt>
                <c:pt idx="50">
                  <c:v>Mar-09</c:v>
                </c:pt>
                <c:pt idx="51">
                  <c:v>Abr-2009</c:v>
                </c:pt>
                <c:pt idx="52">
                  <c:v>Mai-2009</c:v>
                </c:pt>
                <c:pt idx="53">
                  <c:v>Jun-09</c:v>
                </c:pt>
                <c:pt idx="54">
                  <c:v>Jul-09</c:v>
                </c:pt>
                <c:pt idx="55">
                  <c:v>Ago-2009</c:v>
                </c:pt>
                <c:pt idx="56">
                  <c:v>Set-2009</c:v>
                </c:pt>
                <c:pt idx="57">
                  <c:v>Out-2009</c:v>
                </c:pt>
                <c:pt idx="58">
                  <c:v>Nov-09</c:v>
                </c:pt>
                <c:pt idx="59">
                  <c:v>Dez-2009</c:v>
                </c:pt>
                <c:pt idx="60">
                  <c:v>Jan-10</c:v>
                </c:pt>
                <c:pt idx="61">
                  <c:v>Fev-2010</c:v>
                </c:pt>
                <c:pt idx="62">
                  <c:v>Mar-10</c:v>
                </c:pt>
                <c:pt idx="63">
                  <c:v>Abr-2010</c:v>
                </c:pt>
                <c:pt idx="64">
                  <c:v>Mai-2010</c:v>
                </c:pt>
                <c:pt idx="65">
                  <c:v>Jun-10</c:v>
                </c:pt>
                <c:pt idx="66">
                  <c:v>Jul-10</c:v>
                </c:pt>
                <c:pt idx="67">
                  <c:v>Ago-2010</c:v>
                </c:pt>
                <c:pt idx="68">
                  <c:v>Set-2010</c:v>
                </c:pt>
                <c:pt idx="69">
                  <c:v>Out-2010</c:v>
                </c:pt>
                <c:pt idx="70">
                  <c:v>Nov-10</c:v>
                </c:pt>
                <c:pt idx="71">
                  <c:v>Dez-2010</c:v>
                </c:pt>
                <c:pt idx="72">
                  <c:v>Jan-11</c:v>
                </c:pt>
                <c:pt idx="73">
                  <c:v>Fev-2011</c:v>
                </c:pt>
                <c:pt idx="74">
                  <c:v>Mar-11</c:v>
                </c:pt>
                <c:pt idx="75">
                  <c:v>Abr-2011</c:v>
                </c:pt>
                <c:pt idx="76">
                  <c:v>Mai-2011</c:v>
                </c:pt>
                <c:pt idx="77">
                  <c:v>Jun-11</c:v>
                </c:pt>
                <c:pt idx="78">
                  <c:v>Jul-11</c:v>
                </c:pt>
                <c:pt idx="79">
                  <c:v>Ago-2011</c:v>
                </c:pt>
                <c:pt idx="80">
                  <c:v>Set-2011</c:v>
                </c:pt>
                <c:pt idx="81">
                  <c:v>Out-2011</c:v>
                </c:pt>
                <c:pt idx="82">
                  <c:v>Nov-11</c:v>
                </c:pt>
                <c:pt idx="83">
                  <c:v>Dez-2011</c:v>
                </c:pt>
                <c:pt idx="84">
                  <c:v>Jan-12</c:v>
                </c:pt>
                <c:pt idx="85">
                  <c:v>Fev-2012</c:v>
                </c:pt>
                <c:pt idx="86">
                  <c:v>Mar-12</c:v>
                </c:pt>
                <c:pt idx="87">
                  <c:v>Abr-2012</c:v>
                </c:pt>
                <c:pt idx="88">
                  <c:v>Mai-2012</c:v>
                </c:pt>
                <c:pt idx="89">
                  <c:v>Jun-12</c:v>
                </c:pt>
                <c:pt idx="90">
                  <c:v>Jul-12</c:v>
                </c:pt>
                <c:pt idx="91">
                  <c:v>Ago-2012</c:v>
                </c:pt>
                <c:pt idx="92">
                  <c:v>Set-2012</c:v>
                </c:pt>
                <c:pt idx="93">
                  <c:v>Out-2012</c:v>
                </c:pt>
                <c:pt idx="94">
                  <c:v>Nov-12</c:v>
                </c:pt>
                <c:pt idx="95">
                  <c:v>Dez-2012</c:v>
                </c:pt>
                <c:pt idx="96">
                  <c:v>Jan-13</c:v>
                </c:pt>
                <c:pt idx="97">
                  <c:v>Fev-2013</c:v>
                </c:pt>
                <c:pt idx="98">
                  <c:v>Mar-13</c:v>
                </c:pt>
                <c:pt idx="99">
                  <c:v>Abr-2013</c:v>
                </c:pt>
                <c:pt idx="100">
                  <c:v>Mai-2013</c:v>
                </c:pt>
                <c:pt idx="101">
                  <c:v>Jun-13</c:v>
                </c:pt>
                <c:pt idx="102">
                  <c:v>Jul-13</c:v>
                </c:pt>
                <c:pt idx="103">
                  <c:v>Ago-2013</c:v>
                </c:pt>
                <c:pt idx="104">
                  <c:v>Set-2013</c:v>
                </c:pt>
                <c:pt idx="105">
                  <c:v>Out-2013</c:v>
                </c:pt>
                <c:pt idx="106">
                  <c:v>Nov-13</c:v>
                </c:pt>
                <c:pt idx="107">
                  <c:v>Dez-2013</c:v>
                </c:pt>
                <c:pt idx="108">
                  <c:v>Jan-14</c:v>
                </c:pt>
                <c:pt idx="109">
                  <c:v>Fev-2014</c:v>
                </c:pt>
                <c:pt idx="110">
                  <c:v>Mar-14</c:v>
                </c:pt>
                <c:pt idx="111">
                  <c:v>Abr-2014</c:v>
                </c:pt>
                <c:pt idx="112">
                  <c:v>Mai-2014</c:v>
                </c:pt>
                <c:pt idx="113">
                  <c:v>Jun-14</c:v>
                </c:pt>
                <c:pt idx="114">
                  <c:v>Jul-14</c:v>
                </c:pt>
                <c:pt idx="115">
                  <c:v>Ago-2014</c:v>
                </c:pt>
                <c:pt idx="116">
                  <c:v>Set-2014</c:v>
                </c:pt>
                <c:pt idx="117">
                  <c:v>Out-2014</c:v>
                </c:pt>
                <c:pt idx="118">
                  <c:v>Nov-14</c:v>
                </c:pt>
                <c:pt idx="119">
                  <c:v>Dez-2014</c:v>
                </c:pt>
                <c:pt idx="120">
                  <c:v>Jan-15</c:v>
                </c:pt>
                <c:pt idx="121">
                  <c:v>Fev-2015</c:v>
                </c:pt>
                <c:pt idx="122">
                  <c:v>Mar-15</c:v>
                </c:pt>
                <c:pt idx="123">
                  <c:v>Abr-2015</c:v>
                </c:pt>
                <c:pt idx="124">
                  <c:v>Mai-2015</c:v>
                </c:pt>
                <c:pt idx="125">
                  <c:v>Jun-15</c:v>
                </c:pt>
                <c:pt idx="126">
                  <c:v>Jul-15</c:v>
                </c:pt>
                <c:pt idx="127">
                  <c:v>Ago-2015</c:v>
                </c:pt>
                <c:pt idx="128">
                  <c:v>Set-2015</c:v>
                </c:pt>
                <c:pt idx="129">
                  <c:v>Out-2015</c:v>
                </c:pt>
                <c:pt idx="130">
                  <c:v>Nov-15</c:v>
                </c:pt>
                <c:pt idx="131">
                  <c:v>Dez-2015</c:v>
                </c:pt>
                <c:pt idx="132">
                  <c:v>Jan-16</c:v>
                </c:pt>
                <c:pt idx="133">
                  <c:v>Fev-2016</c:v>
                </c:pt>
                <c:pt idx="134">
                  <c:v>Mar-16</c:v>
                </c:pt>
                <c:pt idx="135">
                  <c:v>Abr-2016</c:v>
                </c:pt>
                <c:pt idx="136">
                  <c:v>Mai-2016</c:v>
                </c:pt>
                <c:pt idx="137">
                  <c:v>Jun-16</c:v>
                </c:pt>
                <c:pt idx="138">
                  <c:v>Jul-16</c:v>
                </c:pt>
                <c:pt idx="139">
                  <c:v>Ago-2016</c:v>
                </c:pt>
                <c:pt idx="140">
                  <c:v>Set-2016</c:v>
                </c:pt>
                <c:pt idx="141">
                  <c:v>Out-2016</c:v>
                </c:pt>
                <c:pt idx="142">
                  <c:v>Nov-16</c:v>
                </c:pt>
                <c:pt idx="143">
                  <c:v>Dez-2016</c:v>
                </c:pt>
                <c:pt idx="144">
                  <c:v>Jan-17</c:v>
                </c:pt>
                <c:pt idx="145">
                  <c:v>Fev-2017</c:v>
                </c:pt>
                <c:pt idx="146">
                  <c:v>Mar-17</c:v>
                </c:pt>
                <c:pt idx="147">
                  <c:v>Abr-2017</c:v>
                </c:pt>
                <c:pt idx="148">
                  <c:v>Mai-2017</c:v>
                </c:pt>
                <c:pt idx="149">
                  <c:v>Jun-17</c:v>
                </c:pt>
                <c:pt idx="150">
                  <c:v>Jul-17</c:v>
                </c:pt>
                <c:pt idx="151">
                  <c:v>Ago-2017</c:v>
                </c:pt>
                <c:pt idx="152">
                  <c:v>Set-2017</c:v>
                </c:pt>
                <c:pt idx="153">
                  <c:v>Out-2017</c:v>
                </c:pt>
                <c:pt idx="154">
                  <c:v>Nov-17</c:v>
                </c:pt>
                <c:pt idx="155">
                  <c:v>Dez-2017</c:v>
                </c:pt>
                <c:pt idx="156">
                  <c:v>Jan-18</c:v>
                </c:pt>
                <c:pt idx="157">
                  <c:v>Fev-2018</c:v>
                </c:pt>
                <c:pt idx="158">
                  <c:v>Mar-18</c:v>
                </c:pt>
                <c:pt idx="159">
                  <c:v>Abr-2018</c:v>
                </c:pt>
                <c:pt idx="160">
                  <c:v>Mai-2018</c:v>
                </c:pt>
                <c:pt idx="161">
                  <c:v>Jun-18</c:v>
                </c:pt>
                <c:pt idx="162">
                  <c:v>Jul-18</c:v>
                </c:pt>
                <c:pt idx="163">
                  <c:v>Ago-2018</c:v>
                </c:pt>
                <c:pt idx="164">
                  <c:v>Set-2018</c:v>
                </c:pt>
                <c:pt idx="165">
                  <c:v>Out-2018</c:v>
                </c:pt>
                <c:pt idx="166">
                  <c:v>Nov-18</c:v>
                </c:pt>
                <c:pt idx="167">
                  <c:v>Dez-2018</c:v>
                </c:pt>
                <c:pt idx="168">
                  <c:v>Jan-19</c:v>
                </c:pt>
                <c:pt idx="169">
                  <c:v>Fev-2019</c:v>
                </c:pt>
                <c:pt idx="170">
                  <c:v>Mar-19</c:v>
                </c:pt>
                <c:pt idx="171">
                  <c:v>Abr-2019</c:v>
                </c:pt>
                <c:pt idx="172">
                  <c:v>Mai-2019</c:v>
                </c:pt>
                <c:pt idx="173">
                  <c:v>Jun-19</c:v>
                </c:pt>
                <c:pt idx="174">
                  <c:v>Jul-19</c:v>
                </c:pt>
                <c:pt idx="175">
                  <c:v>Ago-2019</c:v>
                </c:pt>
                <c:pt idx="176">
                  <c:v>Set-2019</c:v>
                </c:pt>
                <c:pt idx="177">
                  <c:v>Out-2019</c:v>
                </c:pt>
                <c:pt idx="178">
                  <c:v>Nov-19</c:v>
                </c:pt>
                <c:pt idx="179">
                  <c:v>Dez-2019</c:v>
                </c:pt>
                <c:pt idx="180">
                  <c:v>Jan-20</c:v>
                </c:pt>
                <c:pt idx="181">
                  <c:v>Fev-2020</c:v>
                </c:pt>
                <c:pt idx="182">
                  <c:v>Mar-20</c:v>
                </c:pt>
                <c:pt idx="183">
                  <c:v>Abr-2020</c:v>
                </c:pt>
                <c:pt idx="184">
                  <c:v>Mai-2020</c:v>
                </c:pt>
                <c:pt idx="185">
                  <c:v>Jun-20</c:v>
                </c:pt>
                <c:pt idx="186">
                  <c:v>Jul-20</c:v>
                </c:pt>
                <c:pt idx="187">
                  <c:v>Ago-2020</c:v>
                </c:pt>
                <c:pt idx="188">
                  <c:v>Set-2020</c:v>
                </c:pt>
                <c:pt idx="189">
                  <c:v>Out-2020</c:v>
                </c:pt>
                <c:pt idx="190">
                  <c:v>Nov-20</c:v>
                </c:pt>
                <c:pt idx="191">
                  <c:v>Dez-2020</c:v>
                </c:pt>
                <c:pt idx="192">
                  <c:v>Jan-21</c:v>
                </c:pt>
                <c:pt idx="193">
                  <c:v>Fev-2021</c:v>
                </c:pt>
                <c:pt idx="194">
                  <c:v>Mar-21</c:v>
                </c:pt>
                <c:pt idx="195">
                  <c:v>Abr-2021</c:v>
                </c:pt>
                <c:pt idx="196">
                  <c:v>Mai-2021</c:v>
                </c:pt>
                <c:pt idx="197">
                  <c:v>Jun-21</c:v>
                </c:pt>
                <c:pt idx="198">
                  <c:v>Jul-21</c:v>
                </c:pt>
                <c:pt idx="199">
                  <c:v>Ago-2021</c:v>
                </c:pt>
                <c:pt idx="200">
                  <c:v>Set-2021</c:v>
                </c:pt>
                <c:pt idx="201">
                  <c:v>Out-2021</c:v>
                </c:pt>
                <c:pt idx="202">
                  <c:v>Nov-21</c:v>
                </c:pt>
                <c:pt idx="203">
                  <c:v>Dez-2021</c:v>
                </c:pt>
                <c:pt idx="204">
                  <c:v>Jan-22</c:v>
                </c:pt>
                <c:pt idx="205">
                  <c:v>Fev-2022</c:v>
                </c:pt>
                <c:pt idx="206">
                  <c:v>Mar-22</c:v>
                </c:pt>
                <c:pt idx="207">
                  <c:v>Abr-2022</c:v>
                </c:pt>
                <c:pt idx="208">
                  <c:v>Mai-2022</c:v>
                </c:pt>
                <c:pt idx="209">
                  <c:v>Jun-22</c:v>
                </c:pt>
                <c:pt idx="210">
                  <c:v>Jul-22</c:v>
                </c:pt>
                <c:pt idx="211">
                  <c:v>Ago-2022</c:v>
                </c:pt>
                <c:pt idx="212">
                  <c:v>Set-2022</c:v>
                </c:pt>
                <c:pt idx="213">
                  <c:v>Out-2022</c:v>
                </c:pt>
                <c:pt idx="214">
                  <c:v>Nov-22</c:v>
                </c:pt>
                <c:pt idx="215">
                  <c:v>Dez-2022</c:v>
                </c:pt>
                <c:pt idx="216">
                  <c:v>Jan-23</c:v>
                </c:pt>
                <c:pt idx="217">
                  <c:v>Fev-2023</c:v>
                </c:pt>
                <c:pt idx="218">
                  <c:v>Mar-23</c:v>
                </c:pt>
                <c:pt idx="219">
                  <c:v>Abr-2023</c:v>
                </c:pt>
                <c:pt idx="220">
                  <c:v>Mai-2023</c:v>
                </c:pt>
                <c:pt idx="221">
                  <c:v>Jun-23</c:v>
                </c:pt>
                <c:pt idx="222">
                  <c:v>Jul-23</c:v>
                </c:pt>
                <c:pt idx="223">
                  <c:v>Ago-2023</c:v>
                </c:pt>
                <c:pt idx="224">
                  <c:v>Set-2023</c:v>
                </c:pt>
                <c:pt idx="225">
                  <c:v>Out-2023</c:v>
                </c:pt>
                <c:pt idx="226">
                  <c:v>Nov-23</c:v>
                </c:pt>
                <c:pt idx="227">
                  <c:v>Dez-2023</c:v>
                </c:pt>
                <c:pt idx="228">
                  <c:v>Jan-24</c:v>
                </c:pt>
                <c:pt idx="229">
                  <c:v>Fev-2024</c:v>
                </c:pt>
                <c:pt idx="230">
                  <c:v>Mar-24</c:v>
                </c:pt>
                <c:pt idx="231">
                  <c:v>Abr-2024</c:v>
                </c:pt>
                <c:pt idx="232">
                  <c:v>Mai-2024</c:v>
                </c:pt>
                <c:pt idx="233">
                  <c:v>Jun-24</c:v>
                </c:pt>
                <c:pt idx="234">
                  <c:v>Jul-24</c:v>
                </c:pt>
                <c:pt idx="235">
                  <c:v>Ago-2024</c:v>
                </c:pt>
                <c:pt idx="236">
                  <c:v>Set-2024</c:v>
                </c:pt>
                <c:pt idx="237">
                  <c:v>Out-2024</c:v>
                </c:pt>
                <c:pt idx="238">
                  <c:v>Nov-24</c:v>
                </c:pt>
                <c:pt idx="239">
                  <c:v>Dez-2024</c:v>
                </c:pt>
                <c:pt idx="240">
                  <c:v>Jan-25</c:v>
                </c:pt>
              </c:strCache>
            </c:strRef>
          </c:cat>
          <c:val>
            <c:numRef>
              <c:f>Sheet1!$C$3:$C$243</c:f>
              <c:numCache>
                <c:formatCode>General</c:formatCode>
                <c:ptCount val="241"/>
                <c:pt idx="0">
                  <c:v>7.41</c:v>
                </c:pt>
                <c:pt idx="1">
                  <c:v>7.39</c:v>
                </c:pt>
                <c:pt idx="2">
                  <c:v>7.54</c:v>
                </c:pt>
                <c:pt idx="3">
                  <c:v>8.07</c:v>
                </c:pt>
                <c:pt idx="4">
                  <c:v>8.0500000000000007</c:v>
                </c:pt>
                <c:pt idx="5">
                  <c:v>7.27</c:v>
                </c:pt>
                <c:pt idx="6">
                  <c:v>6.57</c:v>
                </c:pt>
                <c:pt idx="7">
                  <c:v>6.02</c:v>
                </c:pt>
                <c:pt idx="8">
                  <c:v>6.04</c:v>
                </c:pt>
                <c:pt idx="9">
                  <c:v>6.36</c:v>
                </c:pt>
                <c:pt idx="10">
                  <c:v>6.22</c:v>
                </c:pt>
                <c:pt idx="11">
                  <c:v>5.69</c:v>
                </c:pt>
                <c:pt idx="12">
                  <c:v>5.7</c:v>
                </c:pt>
                <c:pt idx="13">
                  <c:v>5.51</c:v>
                </c:pt>
                <c:pt idx="14">
                  <c:v>5.32</c:v>
                </c:pt>
                <c:pt idx="15">
                  <c:v>4.63</c:v>
                </c:pt>
                <c:pt idx="16">
                  <c:v>4.2300000000000004</c:v>
                </c:pt>
                <c:pt idx="17">
                  <c:v>4.03</c:v>
                </c:pt>
                <c:pt idx="18">
                  <c:v>3.97</c:v>
                </c:pt>
                <c:pt idx="19">
                  <c:v>3.84</c:v>
                </c:pt>
                <c:pt idx="20">
                  <c:v>3.7</c:v>
                </c:pt>
                <c:pt idx="21">
                  <c:v>3.27</c:v>
                </c:pt>
                <c:pt idx="22">
                  <c:v>3.02</c:v>
                </c:pt>
                <c:pt idx="23">
                  <c:v>3.14</c:v>
                </c:pt>
                <c:pt idx="24">
                  <c:v>2.99</c:v>
                </c:pt>
                <c:pt idx="25">
                  <c:v>3.02</c:v>
                </c:pt>
                <c:pt idx="26">
                  <c:v>2.96</c:v>
                </c:pt>
                <c:pt idx="27">
                  <c:v>3</c:v>
                </c:pt>
                <c:pt idx="28">
                  <c:v>3.18</c:v>
                </c:pt>
                <c:pt idx="29">
                  <c:v>3.69</c:v>
                </c:pt>
                <c:pt idx="30">
                  <c:v>3.74</c:v>
                </c:pt>
                <c:pt idx="31">
                  <c:v>4.18</c:v>
                </c:pt>
                <c:pt idx="32">
                  <c:v>4.1500000000000004</c:v>
                </c:pt>
                <c:pt idx="33">
                  <c:v>4.12</c:v>
                </c:pt>
                <c:pt idx="34">
                  <c:v>4.1900000000000004</c:v>
                </c:pt>
                <c:pt idx="35">
                  <c:v>4.46</c:v>
                </c:pt>
                <c:pt idx="36">
                  <c:v>4.5599999999999996</c:v>
                </c:pt>
                <c:pt idx="37">
                  <c:v>4.6100000000000003</c:v>
                </c:pt>
                <c:pt idx="38">
                  <c:v>4.7300000000000004</c:v>
                </c:pt>
                <c:pt idx="39">
                  <c:v>5.04</c:v>
                </c:pt>
                <c:pt idx="40">
                  <c:v>5.58</c:v>
                </c:pt>
                <c:pt idx="41">
                  <c:v>6.06</c:v>
                </c:pt>
                <c:pt idx="42">
                  <c:v>6.37</c:v>
                </c:pt>
                <c:pt idx="43">
                  <c:v>6.17</c:v>
                </c:pt>
                <c:pt idx="44">
                  <c:v>6.25</c:v>
                </c:pt>
                <c:pt idx="45">
                  <c:v>6.41</c:v>
                </c:pt>
                <c:pt idx="46">
                  <c:v>6.39</c:v>
                </c:pt>
                <c:pt idx="47">
                  <c:v>5.91</c:v>
                </c:pt>
                <c:pt idx="48">
                  <c:v>5.84</c:v>
                </c:pt>
                <c:pt idx="49">
                  <c:v>5.91</c:v>
                </c:pt>
                <c:pt idx="50">
                  <c:v>5.61</c:v>
                </c:pt>
                <c:pt idx="51">
                  <c:v>5.54</c:v>
                </c:pt>
                <c:pt idx="52">
                  <c:v>5.2</c:v>
                </c:pt>
                <c:pt idx="53">
                  <c:v>4.8</c:v>
                </c:pt>
                <c:pt idx="54">
                  <c:v>4.5</c:v>
                </c:pt>
                <c:pt idx="55">
                  <c:v>4.3600000000000003</c:v>
                </c:pt>
                <c:pt idx="56">
                  <c:v>4.34</c:v>
                </c:pt>
                <c:pt idx="57">
                  <c:v>4.17</c:v>
                </c:pt>
                <c:pt idx="58">
                  <c:v>4.22</c:v>
                </c:pt>
                <c:pt idx="59">
                  <c:v>4.3099999999999996</c:v>
                </c:pt>
                <c:pt idx="60">
                  <c:v>4.59</c:v>
                </c:pt>
                <c:pt idx="61">
                  <c:v>4.83</c:v>
                </c:pt>
                <c:pt idx="62">
                  <c:v>5.17</c:v>
                </c:pt>
                <c:pt idx="63">
                  <c:v>5.26</c:v>
                </c:pt>
                <c:pt idx="64">
                  <c:v>5.22</c:v>
                </c:pt>
                <c:pt idx="65">
                  <c:v>4.84</c:v>
                </c:pt>
                <c:pt idx="66">
                  <c:v>4.5999999999999996</c:v>
                </c:pt>
                <c:pt idx="67">
                  <c:v>4.49</c:v>
                </c:pt>
                <c:pt idx="68">
                  <c:v>4.7</c:v>
                </c:pt>
                <c:pt idx="69">
                  <c:v>5.2</c:v>
                </c:pt>
                <c:pt idx="70">
                  <c:v>5.64</c:v>
                </c:pt>
                <c:pt idx="71">
                  <c:v>5.91</c:v>
                </c:pt>
                <c:pt idx="72">
                  <c:v>5.99</c:v>
                </c:pt>
                <c:pt idx="73">
                  <c:v>6.01</c:v>
                </c:pt>
                <c:pt idx="74">
                  <c:v>6.3</c:v>
                </c:pt>
                <c:pt idx="75">
                  <c:v>6.51</c:v>
                </c:pt>
                <c:pt idx="76">
                  <c:v>6.55</c:v>
                </c:pt>
                <c:pt idx="77">
                  <c:v>6.71</c:v>
                </c:pt>
                <c:pt idx="78">
                  <c:v>6.87</c:v>
                </c:pt>
                <c:pt idx="79">
                  <c:v>7.23</c:v>
                </c:pt>
                <c:pt idx="80">
                  <c:v>7.31</c:v>
                </c:pt>
                <c:pt idx="81">
                  <c:v>6.97</c:v>
                </c:pt>
                <c:pt idx="82">
                  <c:v>6.64</c:v>
                </c:pt>
                <c:pt idx="83">
                  <c:v>6.5</c:v>
                </c:pt>
                <c:pt idx="84">
                  <c:v>6.22</c:v>
                </c:pt>
                <c:pt idx="85">
                  <c:v>5.85</c:v>
                </c:pt>
                <c:pt idx="86">
                  <c:v>5.24</c:v>
                </c:pt>
                <c:pt idx="87">
                  <c:v>5.0999999999999996</c:v>
                </c:pt>
                <c:pt idx="88">
                  <c:v>4.99</c:v>
                </c:pt>
                <c:pt idx="89">
                  <c:v>4.92</c:v>
                </c:pt>
                <c:pt idx="90">
                  <c:v>5.2</c:v>
                </c:pt>
                <c:pt idx="91">
                  <c:v>5.24</c:v>
                </c:pt>
                <c:pt idx="92">
                  <c:v>5.28</c:v>
                </c:pt>
                <c:pt idx="93">
                  <c:v>5.45</c:v>
                </c:pt>
                <c:pt idx="94">
                  <c:v>5.53</c:v>
                </c:pt>
                <c:pt idx="95">
                  <c:v>5.84</c:v>
                </c:pt>
                <c:pt idx="96">
                  <c:v>6.15</c:v>
                </c:pt>
                <c:pt idx="97">
                  <c:v>6.31</c:v>
                </c:pt>
                <c:pt idx="98">
                  <c:v>6.59</c:v>
                </c:pt>
                <c:pt idx="99">
                  <c:v>6.49</c:v>
                </c:pt>
                <c:pt idx="100">
                  <c:v>6.5</c:v>
                </c:pt>
                <c:pt idx="101">
                  <c:v>6.7</c:v>
                </c:pt>
                <c:pt idx="102">
                  <c:v>6.27</c:v>
                </c:pt>
                <c:pt idx="103">
                  <c:v>6.09</c:v>
                </c:pt>
                <c:pt idx="104">
                  <c:v>5.86</c:v>
                </c:pt>
                <c:pt idx="105">
                  <c:v>5.84</c:v>
                </c:pt>
                <c:pt idx="106">
                  <c:v>5.77</c:v>
                </c:pt>
                <c:pt idx="107">
                  <c:v>5.91</c:v>
                </c:pt>
                <c:pt idx="108">
                  <c:v>5.59</c:v>
                </c:pt>
                <c:pt idx="109">
                  <c:v>5.68</c:v>
                </c:pt>
                <c:pt idx="110">
                  <c:v>6.15</c:v>
                </c:pt>
                <c:pt idx="111">
                  <c:v>6.28</c:v>
                </c:pt>
                <c:pt idx="112">
                  <c:v>6.38</c:v>
                </c:pt>
                <c:pt idx="113">
                  <c:v>6.52</c:v>
                </c:pt>
                <c:pt idx="114">
                  <c:v>6.5</c:v>
                </c:pt>
                <c:pt idx="115">
                  <c:v>6.51</c:v>
                </c:pt>
                <c:pt idx="116">
                  <c:v>6.75</c:v>
                </c:pt>
                <c:pt idx="117">
                  <c:v>6.59</c:v>
                </c:pt>
                <c:pt idx="118">
                  <c:v>6.56</c:v>
                </c:pt>
                <c:pt idx="119">
                  <c:v>6.41</c:v>
                </c:pt>
                <c:pt idx="120">
                  <c:v>7.14</c:v>
                </c:pt>
                <c:pt idx="121">
                  <c:v>7.7</c:v>
                </c:pt>
                <c:pt idx="122">
                  <c:v>8.1300000000000008</c:v>
                </c:pt>
                <c:pt idx="123">
                  <c:v>8.17</c:v>
                </c:pt>
                <c:pt idx="124">
                  <c:v>8.4700000000000006</c:v>
                </c:pt>
                <c:pt idx="125">
                  <c:v>8.89</c:v>
                </c:pt>
                <c:pt idx="126">
                  <c:v>9.56</c:v>
                </c:pt>
                <c:pt idx="127">
                  <c:v>9.5299999999999994</c:v>
                </c:pt>
                <c:pt idx="128">
                  <c:v>9.49</c:v>
                </c:pt>
                <c:pt idx="129">
                  <c:v>9.93</c:v>
                </c:pt>
                <c:pt idx="130">
                  <c:v>10.48</c:v>
                </c:pt>
                <c:pt idx="131">
                  <c:v>10.67</c:v>
                </c:pt>
                <c:pt idx="132">
                  <c:v>10.71</c:v>
                </c:pt>
                <c:pt idx="133">
                  <c:v>10.36</c:v>
                </c:pt>
                <c:pt idx="134">
                  <c:v>9.39</c:v>
                </c:pt>
                <c:pt idx="135">
                  <c:v>9.2799999999999994</c:v>
                </c:pt>
                <c:pt idx="136">
                  <c:v>9.32</c:v>
                </c:pt>
                <c:pt idx="137">
                  <c:v>8.84</c:v>
                </c:pt>
                <c:pt idx="138">
                  <c:v>8.74</c:v>
                </c:pt>
                <c:pt idx="139">
                  <c:v>8.9700000000000006</c:v>
                </c:pt>
                <c:pt idx="140">
                  <c:v>8.48</c:v>
                </c:pt>
                <c:pt idx="141">
                  <c:v>7.87</c:v>
                </c:pt>
                <c:pt idx="142">
                  <c:v>6.99</c:v>
                </c:pt>
                <c:pt idx="143">
                  <c:v>6.29</c:v>
                </c:pt>
                <c:pt idx="144">
                  <c:v>5.35</c:v>
                </c:pt>
                <c:pt idx="145">
                  <c:v>4.76</c:v>
                </c:pt>
                <c:pt idx="146">
                  <c:v>4.57</c:v>
                </c:pt>
                <c:pt idx="147">
                  <c:v>4.08</c:v>
                </c:pt>
                <c:pt idx="148">
                  <c:v>3.6</c:v>
                </c:pt>
                <c:pt idx="149">
                  <c:v>3</c:v>
                </c:pt>
                <c:pt idx="150">
                  <c:v>2.71</c:v>
                </c:pt>
                <c:pt idx="151">
                  <c:v>2.46</c:v>
                </c:pt>
                <c:pt idx="152">
                  <c:v>2.54</c:v>
                </c:pt>
                <c:pt idx="153">
                  <c:v>2.7</c:v>
                </c:pt>
                <c:pt idx="154">
                  <c:v>2.8</c:v>
                </c:pt>
                <c:pt idx="155">
                  <c:v>2.95</c:v>
                </c:pt>
                <c:pt idx="156">
                  <c:v>2.86</c:v>
                </c:pt>
                <c:pt idx="157">
                  <c:v>2.84</c:v>
                </c:pt>
                <c:pt idx="158">
                  <c:v>2.68</c:v>
                </c:pt>
                <c:pt idx="159">
                  <c:v>2.76</c:v>
                </c:pt>
                <c:pt idx="160">
                  <c:v>2.85</c:v>
                </c:pt>
                <c:pt idx="161">
                  <c:v>4.3899999999999997</c:v>
                </c:pt>
                <c:pt idx="162">
                  <c:v>4.4800000000000004</c:v>
                </c:pt>
                <c:pt idx="163">
                  <c:v>4.1900000000000004</c:v>
                </c:pt>
                <c:pt idx="164">
                  <c:v>4.53</c:v>
                </c:pt>
                <c:pt idx="165">
                  <c:v>4.5599999999999996</c:v>
                </c:pt>
                <c:pt idx="166">
                  <c:v>4.05</c:v>
                </c:pt>
                <c:pt idx="167">
                  <c:v>3.75</c:v>
                </c:pt>
                <c:pt idx="168">
                  <c:v>3.78</c:v>
                </c:pt>
                <c:pt idx="169">
                  <c:v>3.89</c:v>
                </c:pt>
                <c:pt idx="170">
                  <c:v>4.58</c:v>
                </c:pt>
                <c:pt idx="171">
                  <c:v>4.9400000000000004</c:v>
                </c:pt>
                <c:pt idx="172">
                  <c:v>4.66</c:v>
                </c:pt>
                <c:pt idx="173">
                  <c:v>3.37</c:v>
                </c:pt>
                <c:pt idx="174">
                  <c:v>3.22</c:v>
                </c:pt>
                <c:pt idx="175">
                  <c:v>3.43</c:v>
                </c:pt>
                <c:pt idx="176">
                  <c:v>2.89</c:v>
                </c:pt>
                <c:pt idx="177">
                  <c:v>2.54</c:v>
                </c:pt>
                <c:pt idx="178">
                  <c:v>3.27</c:v>
                </c:pt>
                <c:pt idx="179">
                  <c:v>4.3099999999999996</c:v>
                </c:pt>
                <c:pt idx="180">
                  <c:v>4.1900000000000004</c:v>
                </c:pt>
                <c:pt idx="181">
                  <c:v>4</c:v>
                </c:pt>
                <c:pt idx="182">
                  <c:v>3.3</c:v>
                </c:pt>
                <c:pt idx="183">
                  <c:v>2.4</c:v>
                </c:pt>
                <c:pt idx="184">
                  <c:v>1.88</c:v>
                </c:pt>
                <c:pt idx="185">
                  <c:v>2.13</c:v>
                </c:pt>
                <c:pt idx="186">
                  <c:v>2.31</c:v>
                </c:pt>
                <c:pt idx="187">
                  <c:v>2.44</c:v>
                </c:pt>
                <c:pt idx="188">
                  <c:v>3.14</c:v>
                </c:pt>
                <c:pt idx="189">
                  <c:v>3.92</c:v>
                </c:pt>
                <c:pt idx="190">
                  <c:v>4.3099999999999996</c:v>
                </c:pt>
                <c:pt idx="191">
                  <c:v>4.5199999999999996</c:v>
                </c:pt>
                <c:pt idx="192">
                  <c:v>4.5599999999999996</c:v>
                </c:pt>
                <c:pt idx="193">
                  <c:v>5.2</c:v>
                </c:pt>
                <c:pt idx="194">
                  <c:v>6.1</c:v>
                </c:pt>
                <c:pt idx="195">
                  <c:v>6.76</c:v>
                </c:pt>
                <c:pt idx="196">
                  <c:v>8.06</c:v>
                </c:pt>
                <c:pt idx="197">
                  <c:v>8.35</c:v>
                </c:pt>
                <c:pt idx="198">
                  <c:v>8.99</c:v>
                </c:pt>
                <c:pt idx="199">
                  <c:v>9.68</c:v>
                </c:pt>
                <c:pt idx="200">
                  <c:v>10.25</c:v>
                </c:pt>
                <c:pt idx="201">
                  <c:v>10.67</c:v>
                </c:pt>
                <c:pt idx="202">
                  <c:v>10.74</c:v>
                </c:pt>
                <c:pt idx="203">
                  <c:v>10.06</c:v>
                </c:pt>
                <c:pt idx="204">
                  <c:v>10.38</c:v>
                </c:pt>
                <c:pt idx="205">
                  <c:v>10.54</c:v>
                </c:pt>
                <c:pt idx="206">
                  <c:v>11.3</c:v>
                </c:pt>
                <c:pt idx="207">
                  <c:v>12.13</c:v>
                </c:pt>
                <c:pt idx="208">
                  <c:v>11.73</c:v>
                </c:pt>
                <c:pt idx="209">
                  <c:v>11.89</c:v>
                </c:pt>
                <c:pt idx="210">
                  <c:v>10.07</c:v>
                </c:pt>
                <c:pt idx="211">
                  <c:v>8.73</c:v>
                </c:pt>
                <c:pt idx="212">
                  <c:v>7.17</c:v>
                </c:pt>
                <c:pt idx="213">
                  <c:v>6.47</c:v>
                </c:pt>
                <c:pt idx="214">
                  <c:v>5.9</c:v>
                </c:pt>
                <c:pt idx="215">
                  <c:v>5.78</c:v>
                </c:pt>
                <c:pt idx="216">
                  <c:v>5.77</c:v>
                </c:pt>
                <c:pt idx="217">
                  <c:v>5.6</c:v>
                </c:pt>
                <c:pt idx="218">
                  <c:v>4.6500000000000004</c:v>
                </c:pt>
                <c:pt idx="219">
                  <c:v>4.18</c:v>
                </c:pt>
                <c:pt idx="220">
                  <c:v>3.94</c:v>
                </c:pt>
                <c:pt idx="221">
                  <c:v>3.16</c:v>
                </c:pt>
                <c:pt idx="222">
                  <c:v>3.99</c:v>
                </c:pt>
                <c:pt idx="223">
                  <c:v>4.6100000000000003</c:v>
                </c:pt>
                <c:pt idx="224">
                  <c:v>5.19</c:v>
                </c:pt>
                <c:pt idx="225">
                  <c:v>4.82</c:v>
                </c:pt>
                <c:pt idx="226">
                  <c:v>4.68</c:v>
                </c:pt>
                <c:pt idx="227">
                  <c:v>4.62</c:v>
                </c:pt>
                <c:pt idx="228">
                  <c:v>4.51</c:v>
                </c:pt>
                <c:pt idx="229">
                  <c:v>4.5</c:v>
                </c:pt>
                <c:pt idx="230">
                  <c:v>3.93</c:v>
                </c:pt>
                <c:pt idx="231">
                  <c:v>3.69</c:v>
                </c:pt>
                <c:pt idx="232">
                  <c:v>3.93</c:v>
                </c:pt>
                <c:pt idx="233">
                  <c:v>4.2300000000000004</c:v>
                </c:pt>
                <c:pt idx="234">
                  <c:v>4.5</c:v>
                </c:pt>
                <c:pt idx="235">
                  <c:v>4.24</c:v>
                </c:pt>
                <c:pt idx="236">
                  <c:v>4.42</c:v>
                </c:pt>
                <c:pt idx="237">
                  <c:v>4.76</c:v>
                </c:pt>
                <c:pt idx="238">
                  <c:v>4.87</c:v>
                </c:pt>
                <c:pt idx="239">
                  <c:v>4.83</c:v>
                </c:pt>
                <c:pt idx="240">
                  <c:v>4.5599999999999996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C30-EE4E-ABAD-7D0648B20D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227358399"/>
        <c:axId val="227369567"/>
      </c:barChart>
      <c:lineChart>
        <c:grouping val="standard"/>
        <c:varyColors val="0"/>
        <c:ser>
          <c:idx val="2"/>
          <c:order val="2"/>
          <c:tx>
            <c:v>TX REAL</c:v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Sheet1!$A$3:$A$243</c:f>
              <c:strCache>
                <c:ptCount val="241"/>
                <c:pt idx="0">
                  <c:v>Jan-05</c:v>
                </c:pt>
                <c:pt idx="1">
                  <c:v>Fev-2005</c:v>
                </c:pt>
                <c:pt idx="2">
                  <c:v>Mar-05</c:v>
                </c:pt>
                <c:pt idx="3">
                  <c:v>Abr-2005</c:v>
                </c:pt>
                <c:pt idx="4">
                  <c:v>Mai-2005</c:v>
                </c:pt>
                <c:pt idx="5">
                  <c:v>Jun-05</c:v>
                </c:pt>
                <c:pt idx="6">
                  <c:v>Jul-05</c:v>
                </c:pt>
                <c:pt idx="7">
                  <c:v>Ago-2005</c:v>
                </c:pt>
                <c:pt idx="8">
                  <c:v>Set-2005</c:v>
                </c:pt>
                <c:pt idx="9">
                  <c:v>Out-2005</c:v>
                </c:pt>
                <c:pt idx="10">
                  <c:v>Nov-05</c:v>
                </c:pt>
                <c:pt idx="11">
                  <c:v>Dez-2005</c:v>
                </c:pt>
                <c:pt idx="12">
                  <c:v>Jan-06</c:v>
                </c:pt>
                <c:pt idx="13">
                  <c:v>Fev-2006</c:v>
                </c:pt>
                <c:pt idx="14">
                  <c:v>Mar-06</c:v>
                </c:pt>
                <c:pt idx="15">
                  <c:v>Abr-2006</c:v>
                </c:pt>
                <c:pt idx="16">
                  <c:v>Mai-2006</c:v>
                </c:pt>
                <c:pt idx="17">
                  <c:v>Jun-06</c:v>
                </c:pt>
                <c:pt idx="18">
                  <c:v>Jul-06</c:v>
                </c:pt>
                <c:pt idx="19">
                  <c:v>Ago-2006</c:v>
                </c:pt>
                <c:pt idx="20">
                  <c:v>Set-2006</c:v>
                </c:pt>
                <c:pt idx="21">
                  <c:v>Out-2006</c:v>
                </c:pt>
                <c:pt idx="22">
                  <c:v>Nov-06</c:v>
                </c:pt>
                <c:pt idx="23">
                  <c:v>Dez-2006</c:v>
                </c:pt>
                <c:pt idx="24">
                  <c:v>Jan-07</c:v>
                </c:pt>
                <c:pt idx="25">
                  <c:v>Fev-2007</c:v>
                </c:pt>
                <c:pt idx="26">
                  <c:v>Mar-07</c:v>
                </c:pt>
                <c:pt idx="27">
                  <c:v>Abr-2007</c:v>
                </c:pt>
                <c:pt idx="28">
                  <c:v>Mai-2007</c:v>
                </c:pt>
                <c:pt idx="29">
                  <c:v>Jun-07</c:v>
                </c:pt>
                <c:pt idx="30">
                  <c:v>Jul-07</c:v>
                </c:pt>
                <c:pt idx="31">
                  <c:v>Ago-2007</c:v>
                </c:pt>
                <c:pt idx="32">
                  <c:v>Set-2007</c:v>
                </c:pt>
                <c:pt idx="33">
                  <c:v>Out-2007</c:v>
                </c:pt>
                <c:pt idx="34">
                  <c:v>Nov-07</c:v>
                </c:pt>
                <c:pt idx="35">
                  <c:v>Dez-2007</c:v>
                </c:pt>
                <c:pt idx="36">
                  <c:v>Jan-08</c:v>
                </c:pt>
                <c:pt idx="37">
                  <c:v>Fev-2008</c:v>
                </c:pt>
                <c:pt idx="38">
                  <c:v>Mar-08</c:v>
                </c:pt>
                <c:pt idx="39">
                  <c:v>Abr-2008</c:v>
                </c:pt>
                <c:pt idx="40">
                  <c:v>Mai-2008</c:v>
                </c:pt>
                <c:pt idx="41">
                  <c:v>Jun-08</c:v>
                </c:pt>
                <c:pt idx="42">
                  <c:v>Jul-08</c:v>
                </c:pt>
                <c:pt idx="43">
                  <c:v>Ago-2008</c:v>
                </c:pt>
                <c:pt idx="44">
                  <c:v>Set-2008</c:v>
                </c:pt>
                <c:pt idx="45">
                  <c:v>Out-2008</c:v>
                </c:pt>
                <c:pt idx="46">
                  <c:v>Nov-08</c:v>
                </c:pt>
                <c:pt idx="47">
                  <c:v>Dez-2008</c:v>
                </c:pt>
                <c:pt idx="48">
                  <c:v>Jan-09</c:v>
                </c:pt>
                <c:pt idx="49">
                  <c:v>Fev-2009</c:v>
                </c:pt>
                <c:pt idx="50">
                  <c:v>Mar-09</c:v>
                </c:pt>
                <c:pt idx="51">
                  <c:v>Abr-2009</c:v>
                </c:pt>
                <c:pt idx="52">
                  <c:v>Mai-2009</c:v>
                </c:pt>
                <c:pt idx="53">
                  <c:v>Jun-09</c:v>
                </c:pt>
                <c:pt idx="54">
                  <c:v>Jul-09</c:v>
                </c:pt>
                <c:pt idx="55">
                  <c:v>Ago-2009</c:v>
                </c:pt>
                <c:pt idx="56">
                  <c:v>Set-2009</c:v>
                </c:pt>
                <c:pt idx="57">
                  <c:v>Out-2009</c:v>
                </c:pt>
                <c:pt idx="58">
                  <c:v>Nov-09</c:v>
                </c:pt>
                <c:pt idx="59">
                  <c:v>Dez-2009</c:v>
                </c:pt>
                <c:pt idx="60">
                  <c:v>Jan-10</c:v>
                </c:pt>
                <c:pt idx="61">
                  <c:v>Fev-2010</c:v>
                </c:pt>
                <c:pt idx="62">
                  <c:v>Mar-10</c:v>
                </c:pt>
                <c:pt idx="63">
                  <c:v>Abr-2010</c:v>
                </c:pt>
                <c:pt idx="64">
                  <c:v>Mai-2010</c:v>
                </c:pt>
                <c:pt idx="65">
                  <c:v>Jun-10</c:v>
                </c:pt>
                <c:pt idx="66">
                  <c:v>Jul-10</c:v>
                </c:pt>
                <c:pt idx="67">
                  <c:v>Ago-2010</c:v>
                </c:pt>
                <c:pt idx="68">
                  <c:v>Set-2010</c:v>
                </c:pt>
                <c:pt idx="69">
                  <c:v>Out-2010</c:v>
                </c:pt>
                <c:pt idx="70">
                  <c:v>Nov-10</c:v>
                </c:pt>
                <c:pt idx="71">
                  <c:v>Dez-2010</c:v>
                </c:pt>
                <c:pt idx="72">
                  <c:v>Jan-11</c:v>
                </c:pt>
                <c:pt idx="73">
                  <c:v>Fev-2011</c:v>
                </c:pt>
                <c:pt idx="74">
                  <c:v>Mar-11</c:v>
                </c:pt>
                <c:pt idx="75">
                  <c:v>Abr-2011</c:v>
                </c:pt>
                <c:pt idx="76">
                  <c:v>Mai-2011</c:v>
                </c:pt>
                <c:pt idx="77">
                  <c:v>Jun-11</c:v>
                </c:pt>
                <c:pt idx="78">
                  <c:v>Jul-11</c:v>
                </c:pt>
                <c:pt idx="79">
                  <c:v>Ago-2011</c:v>
                </c:pt>
                <c:pt idx="80">
                  <c:v>Set-2011</c:v>
                </c:pt>
                <c:pt idx="81">
                  <c:v>Out-2011</c:v>
                </c:pt>
                <c:pt idx="82">
                  <c:v>Nov-11</c:v>
                </c:pt>
                <c:pt idx="83">
                  <c:v>Dez-2011</c:v>
                </c:pt>
                <c:pt idx="84">
                  <c:v>Jan-12</c:v>
                </c:pt>
                <c:pt idx="85">
                  <c:v>Fev-2012</c:v>
                </c:pt>
                <c:pt idx="86">
                  <c:v>Mar-12</c:v>
                </c:pt>
                <c:pt idx="87">
                  <c:v>Abr-2012</c:v>
                </c:pt>
                <c:pt idx="88">
                  <c:v>Mai-2012</c:v>
                </c:pt>
                <c:pt idx="89">
                  <c:v>Jun-12</c:v>
                </c:pt>
                <c:pt idx="90">
                  <c:v>Jul-12</c:v>
                </c:pt>
                <c:pt idx="91">
                  <c:v>Ago-2012</c:v>
                </c:pt>
                <c:pt idx="92">
                  <c:v>Set-2012</c:v>
                </c:pt>
                <c:pt idx="93">
                  <c:v>Out-2012</c:v>
                </c:pt>
                <c:pt idx="94">
                  <c:v>Nov-12</c:v>
                </c:pt>
                <c:pt idx="95">
                  <c:v>Dez-2012</c:v>
                </c:pt>
                <c:pt idx="96">
                  <c:v>Jan-13</c:v>
                </c:pt>
                <c:pt idx="97">
                  <c:v>Fev-2013</c:v>
                </c:pt>
                <c:pt idx="98">
                  <c:v>Mar-13</c:v>
                </c:pt>
                <c:pt idx="99">
                  <c:v>Abr-2013</c:v>
                </c:pt>
                <c:pt idx="100">
                  <c:v>Mai-2013</c:v>
                </c:pt>
                <c:pt idx="101">
                  <c:v>Jun-13</c:v>
                </c:pt>
                <c:pt idx="102">
                  <c:v>Jul-13</c:v>
                </c:pt>
                <c:pt idx="103">
                  <c:v>Ago-2013</c:v>
                </c:pt>
                <c:pt idx="104">
                  <c:v>Set-2013</c:v>
                </c:pt>
                <c:pt idx="105">
                  <c:v>Out-2013</c:v>
                </c:pt>
                <c:pt idx="106">
                  <c:v>Nov-13</c:v>
                </c:pt>
                <c:pt idx="107">
                  <c:v>Dez-2013</c:v>
                </c:pt>
                <c:pt idx="108">
                  <c:v>Jan-14</c:v>
                </c:pt>
                <c:pt idx="109">
                  <c:v>Fev-2014</c:v>
                </c:pt>
                <c:pt idx="110">
                  <c:v>Mar-14</c:v>
                </c:pt>
                <c:pt idx="111">
                  <c:v>Abr-2014</c:v>
                </c:pt>
                <c:pt idx="112">
                  <c:v>Mai-2014</c:v>
                </c:pt>
                <c:pt idx="113">
                  <c:v>Jun-14</c:v>
                </c:pt>
                <c:pt idx="114">
                  <c:v>Jul-14</c:v>
                </c:pt>
                <c:pt idx="115">
                  <c:v>Ago-2014</c:v>
                </c:pt>
                <c:pt idx="116">
                  <c:v>Set-2014</c:v>
                </c:pt>
                <c:pt idx="117">
                  <c:v>Out-2014</c:v>
                </c:pt>
                <c:pt idx="118">
                  <c:v>Nov-14</c:v>
                </c:pt>
                <c:pt idx="119">
                  <c:v>Dez-2014</c:v>
                </c:pt>
                <c:pt idx="120">
                  <c:v>Jan-15</c:v>
                </c:pt>
                <c:pt idx="121">
                  <c:v>Fev-2015</c:v>
                </c:pt>
                <c:pt idx="122">
                  <c:v>Mar-15</c:v>
                </c:pt>
                <c:pt idx="123">
                  <c:v>Abr-2015</c:v>
                </c:pt>
                <c:pt idx="124">
                  <c:v>Mai-2015</c:v>
                </c:pt>
                <c:pt idx="125">
                  <c:v>Jun-15</c:v>
                </c:pt>
                <c:pt idx="126">
                  <c:v>Jul-15</c:v>
                </c:pt>
                <c:pt idx="127">
                  <c:v>Ago-2015</c:v>
                </c:pt>
                <c:pt idx="128">
                  <c:v>Set-2015</c:v>
                </c:pt>
                <c:pt idx="129">
                  <c:v>Out-2015</c:v>
                </c:pt>
                <c:pt idx="130">
                  <c:v>Nov-15</c:v>
                </c:pt>
                <c:pt idx="131">
                  <c:v>Dez-2015</c:v>
                </c:pt>
                <c:pt idx="132">
                  <c:v>Jan-16</c:v>
                </c:pt>
                <c:pt idx="133">
                  <c:v>Fev-2016</c:v>
                </c:pt>
                <c:pt idx="134">
                  <c:v>Mar-16</c:v>
                </c:pt>
                <c:pt idx="135">
                  <c:v>Abr-2016</c:v>
                </c:pt>
                <c:pt idx="136">
                  <c:v>Mai-2016</c:v>
                </c:pt>
                <c:pt idx="137">
                  <c:v>Jun-16</c:v>
                </c:pt>
                <c:pt idx="138">
                  <c:v>Jul-16</c:v>
                </c:pt>
                <c:pt idx="139">
                  <c:v>Ago-2016</c:v>
                </c:pt>
                <c:pt idx="140">
                  <c:v>Set-2016</c:v>
                </c:pt>
                <c:pt idx="141">
                  <c:v>Out-2016</c:v>
                </c:pt>
                <c:pt idx="142">
                  <c:v>Nov-16</c:v>
                </c:pt>
                <c:pt idx="143">
                  <c:v>Dez-2016</c:v>
                </c:pt>
                <c:pt idx="144">
                  <c:v>Jan-17</c:v>
                </c:pt>
                <c:pt idx="145">
                  <c:v>Fev-2017</c:v>
                </c:pt>
                <c:pt idx="146">
                  <c:v>Mar-17</c:v>
                </c:pt>
                <c:pt idx="147">
                  <c:v>Abr-2017</c:v>
                </c:pt>
                <c:pt idx="148">
                  <c:v>Mai-2017</c:v>
                </c:pt>
                <c:pt idx="149">
                  <c:v>Jun-17</c:v>
                </c:pt>
                <c:pt idx="150">
                  <c:v>Jul-17</c:v>
                </c:pt>
                <c:pt idx="151">
                  <c:v>Ago-2017</c:v>
                </c:pt>
                <c:pt idx="152">
                  <c:v>Set-2017</c:v>
                </c:pt>
                <c:pt idx="153">
                  <c:v>Out-2017</c:v>
                </c:pt>
                <c:pt idx="154">
                  <c:v>Nov-17</c:v>
                </c:pt>
                <c:pt idx="155">
                  <c:v>Dez-2017</c:v>
                </c:pt>
                <c:pt idx="156">
                  <c:v>Jan-18</c:v>
                </c:pt>
                <c:pt idx="157">
                  <c:v>Fev-2018</c:v>
                </c:pt>
                <c:pt idx="158">
                  <c:v>Mar-18</c:v>
                </c:pt>
                <c:pt idx="159">
                  <c:v>Abr-2018</c:v>
                </c:pt>
                <c:pt idx="160">
                  <c:v>Mai-2018</c:v>
                </c:pt>
                <c:pt idx="161">
                  <c:v>Jun-18</c:v>
                </c:pt>
                <c:pt idx="162">
                  <c:v>Jul-18</c:v>
                </c:pt>
                <c:pt idx="163">
                  <c:v>Ago-2018</c:v>
                </c:pt>
                <c:pt idx="164">
                  <c:v>Set-2018</c:v>
                </c:pt>
                <c:pt idx="165">
                  <c:v>Out-2018</c:v>
                </c:pt>
                <c:pt idx="166">
                  <c:v>Nov-18</c:v>
                </c:pt>
                <c:pt idx="167">
                  <c:v>Dez-2018</c:v>
                </c:pt>
                <c:pt idx="168">
                  <c:v>Jan-19</c:v>
                </c:pt>
                <c:pt idx="169">
                  <c:v>Fev-2019</c:v>
                </c:pt>
                <c:pt idx="170">
                  <c:v>Mar-19</c:v>
                </c:pt>
                <c:pt idx="171">
                  <c:v>Abr-2019</c:v>
                </c:pt>
                <c:pt idx="172">
                  <c:v>Mai-2019</c:v>
                </c:pt>
                <c:pt idx="173">
                  <c:v>Jun-19</c:v>
                </c:pt>
                <c:pt idx="174">
                  <c:v>Jul-19</c:v>
                </c:pt>
                <c:pt idx="175">
                  <c:v>Ago-2019</c:v>
                </c:pt>
                <c:pt idx="176">
                  <c:v>Set-2019</c:v>
                </c:pt>
                <c:pt idx="177">
                  <c:v>Out-2019</c:v>
                </c:pt>
                <c:pt idx="178">
                  <c:v>Nov-19</c:v>
                </c:pt>
                <c:pt idx="179">
                  <c:v>Dez-2019</c:v>
                </c:pt>
                <c:pt idx="180">
                  <c:v>Jan-20</c:v>
                </c:pt>
                <c:pt idx="181">
                  <c:v>Fev-2020</c:v>
                </c:pt>
                <c:pt idx="182">
                  <c:v>Mar-20</c:v>
                </c:pt>
                <c:pt idx="183">
                  <c:v>Abr-2020</c:v>
                </c:pt>
                <c:pt idx="184">
                  <c:v>Mai-2020</c:v>
                </c:pt>
                <c:pt idx="185">
                  <c:v>Jun-20</c:v>
                </c:pt>
                <c:pt idx="186">
                  <c:v>Jul-20</c:v>
                </c:pt>
                <c:pt idx="187">
                  <c:v>Ago-2020</c:v>
                </c:pt>
                <c:pt idx="188">
                  <c:v>Set-2020</c:v>
                </c:pt>
                <c:pt idx="189">
                  <c:v>Out-2020</c:v>
                </c:pt>
                <c:pt idx="190">
                  <c:v>Nov-20</c:v>
                </c:pt>
                <c:pt idx="191">
                  <c:v>Dez-2020</c:v>
                </c:pt>
                <c:pt idx="192">
                  <c:v>Jan-21</c:v>
                </c:pt>
                <c:pt idx="193">
                  <c:v>Fev-2021</c:v>
                </c:pt>
                <c:pt idx="194">
                  <c:v>Mar-21</c:v>
                </c:pt>
                <c:pt idx="195">
                  <c:v>Abr-2021</c:v>
                </c:pt>
                <c:pt idx="196">
                  <c:v>Mai-2021</c:v>
                </c:pt>
                <c:pt idx="197">
                  <c:v>Jun-21</c:v>
                </c:pt>
                <c:pt idx="198">
                  <c:v>Jul-21</c:v>
                </c:pt>
                <c:pt idx="199">
                  <c:v>Ago-2021</c:v>
                </c:pt>
                <c:pt idx="200">
                  <c:v>Set-2021</c:v>
                </c:pt>
                <c:pt idx="201">
                  <c:v>Out-2021</c:v>
                </c:pt>
                <c:pt idx="202">
                  <c:v>Nov-21</c:v>
                </c:pt>
                <c:pt idx="203">
                  <c:v>Dez-2021</c:v>
                </c:pt>
                <c:pt idx="204">
                  <c:v>Jan-22</c:v>
                </c:pt>
                <c:pt idx="205">
                  <c:v>Fev-2022</c:v>
                </c:pt>
                <c:pt idx="206">
                  <c:v>Mar-22</c:v>
                </c:pt>
                <c:pt idx="207">
                  <c:v>Abr-2022</c:v>
                </c:pt>
                <c:pt idx="208">
                  <c:v>Mai-2022</c:v>
                </c:pt>
                <c:pt idx="209">
                  <c:v>Jun-22</c:v>
                </c:pt>
                <c:pt idx="210">
                  <c:v>Jul-22</c:v>
                </c:pt>
                <c:pt idx="211">
                  <c:v>Ago-2022</c:v>
                </c:pt>
                <c:pt idx="212">
                  <c:v>Set-2022</c:v>
                </c:pt>
                <c:pt idx="213">
                  <c:v>Out-2022</c:v>
                </c:pt>
                <c:pt idx="214">
                  <c:v>Nov-22</c:v>
                </c:pt>
                <c:pt idx="215">
                  <c:v>Dez-2022</c:v>
                </c:pt>
                <c:pt idx="216">
                  <c:v>Jan-23</c:v>
                </c:pt>
                <c:pt idx="217">
                  <c:v>Fev-2023</c:v>
                </c:pt>
                <c:pt idx="218">
                  <c:v>Mar-23</c:v>
                </c:pt>
                <c:pt idx="219">
                  <c:v>Abr-2023</c:v>
                </c:pt>
                <c:pt idx="220">
                  <c:v>Mai-2023</c:v>
                </c:pt>
                <c:pt idx="221">
                  <c:v>Jun-23</c:v>
                </c:pt>
                <c:pt idx="222">
                  <c:v>Jul-23</c:v>
                </c:pt>
                <c:pt idx="223">
                  <c:v>Ago-2023</c:v>
                </c:pt>
                <c:pt idx="224">
                  <c:v>Set-2023</c:v>
                </c:pt>
                <c:pt idx="225">
                  <c:v>Out-2023</c:v>
                </c:pt>
                <c:pt idx="226">
                  <c:v>Nov-23</c:v>
                </c:pt>
                <c:pt idx="227">
                  <c:v>Dez-2023</c:v>
                </c:pt>
                <c:pt idx="228">
                  <c:v>Jan-24</c:v>
                </c:pt>
                <c:pt idx="229">
                  <c:v>Fev-2024</c:v>
                </c:pt>
                <c:pt idx="230">
                  <c:v>Mar-24</c:v>
                </c:pt>
                <c:pt idx="231">
                  <c:v>Abr-2024</c:v>
                </c:pt>
                <c:pt idx="232">
                  <c:v>Mai-2024</c:v>
                </c:pt>
                <c:pt idx="233">
                  <c:v>Jun-24</c:v>
                </c:pt>
                <c:pt idx="234">
                  <c:v>Jul-24</c:v>
                </c:pt>
                <c:pt idx="235">
                  <c:v>Ago-2024</c:v>
                </c:pt>
                <c:pt idx="236">
                  <c:v>Set-2024</c:v>
                </c:pt>
                <c:pt idx="237">
                  <c:v>Out-2024</c:v>
                </c:pt>
                <c:pt idx="238">
                  <c:v>Nov-24</c:v>
                </c:pt>
                <c:pt idx="239">
                  <c:v>Dez-2024</c:v>
                </c:pt>
                <c:pt idx="240">
                  <c:v>Jan-25</c:v>
                </c:pt>
              </c:strCache>
            </c:strRef>
          </c:cat>
          <c:val>
            <c:numRef>
              <c:f>Sheet1!$D$3:$D$243</c:f>
              <c:numCache>
                <c:formatCode>General</c:formatCode>
                <c:ptCount val="241"/>
                <c:pt idx="0">
                  <c:v>8.8999999999999986</c:v>
                </c:pt>
                <c:pt idx="1">
                  <c:v>9.0799999999999983</c:v>
                </c:pt>
                <c:pt idx="2">
                  <c:v>9.1000000000000014</c:v>
                </c:pt>
                <c:pt idx="3">
                  <c:v>8.84</c:v>
                </c:pt>
                <c:pt idx="4">
                  <c:v>9.18</c:v>
                </c:pt>
                <c:pt idx="5">
                  <c:v>10.379999999999999</c:v>
                </c:pt>
                <c:pt idx="6">
                  <c:v>11.34</c:v>
                </c:pt>
                <c:pt idx="7">
                  <c:v>12.32</c:v>
                </c:pt>
                <c:pt idx="8">
                  <c:v>12.600000000000001</c:v>
                </c:pt>
                <c:pt idx="9">
                  <c:v>12.510000000000002</c:v>
                </c:pt>
                <c:pt idx="10">
                  <c:v>12.790000000000003</c:v>
                </c:pt>
                <c:pt idx="11">
                  <c:v>13.309999999999999</c:v>
                </c:pt>
                <c:pt idx="12">
                  <c:v>13.350000000000001</c:v>
                </c:pt>
                <c:pt idx="13">
                  <c:v>13.450000000000001</c:v>
                </c:pt>
                <c:pt idx="14">
                  <c:v>13.52</c:v>
                </c:pt>
                <c:pt idx="15">
                  <c:v>13.82</c:v>
                </c:pt>
                <c:pt idx="16">
                  <c:v>13.96</c:v>
                </c:pt>
                <c:pt idx="17">
                  <c:v>13.689999999999998</c:v>
                </c:pt>
                <c:pt idx="18">
                  <c:v>13.35</c:v>
                </c:pt>
                <c:pt idx="19">
                  <c:v>13.02</c:v>
                </c:pt>
                <c:pt idx="20">
                  <c:v>12.650000000000002</c:v>
                </c:pt>
                <c:pt idx="21">
                  <c:v>12.72</c:v>
                </c:pt>
                <c:pt idx="22">
                  <c:v>12.56</c:v>
                </c:pt>
                <c:pt idx="23">
                  <c:v>11.889999999999999</c:v>
                </c:pt>
                <c:pt idx="24">
                  <c:v>11.64</c:v>
                </c:pt>
                <c:pt idx="25">
                  <c:v>11.31</c:v>
                </c:pt>
                <c:pt idx="26">
                  <c:v>10.95</c:v>
                </c:pt>
                <c:pt idx="27">
                  <c:v>10.76</c:v>
                </c:pt>
                <c:pt idx="28">
                  <c:v>10.290000000000001</c:v>
                </c:pt>
                <c:pt idx="29">
                  <c:v>9.4700000000000006</c:v>
                </c:pt>
                <c:pt idx="30">
                  <c:v>9.19</c:v>
                </c:pt>
                <c:pt idx="31">
                  <c:v>8.4600000000000009</c:v>
                </c:pt>
                <c:pt idx="32">
                  <c:v>8.2099999999999991</c:v>
                </c:pt>
                <c:pt idx="33">
                  <c:v>8.0500000000000007</c:v>
                </c:pt>
                <c:pt idx="34">
                  <c:v>7.79</c:v>
                </c:pt>
                <c:pt idx="35">
                  <c:v>7.36</c:v>
                </c:pt>
                <c:pt idx="36">
                  <c:v>7.080000000000001</c:v>
                </c:pt>
                <c:pt idx="37">
                  <c:v>6.95</c:v>
                </c:pt>
                <c:pt idx="38">
                  <c:v>6.6</c:v>
                </c:pt>
                <c:pt idx="39">
                  <c:v>6.2399999999999993</c:v>
                </c:pt>
                <c:pt idx="40">
                  <c:v>5.5299999999999994</c:v>
                </c:pt>
                <c:pt idx="41">
                  <c:v>5.1100000000000003</c:v>
                </c:pt>
                <c:pt idx="42">
                  <c:v>4.8999999999999995</c:v>
                </c:pt>
                <c:pt idx="43">
                  <c:v>5.1300000000000008</c:v>
                </c:pt>
                <c:pt idx="44">
                  <c:v>5.3800000000000008</c:v>
                </c:pt>
                <c:pt idx="45">
                  <c:v>5.49</c:v>
                </c:pt>
                <c:pt idx="46">
                  <c:v>5.69</c:v>
                </c:pt>
                <c:pt idx="47">
                  <c:v>6.4700000000000006</c:v>
                </c:pt>
                <c:pt idx="48">
                  <c:v>6.67</c:v>
                </c:pt>
                <c:pt idx="49">
                  <c:v>6.67</c:v>
                </c:pt>
                <c:pt idx="50">
                  <c:v>7.11</c:v>
                </c:pt>
                <c:pt idx="51">
                  <c:v>7.11</c:v>
                </c:pt>
                <c:pt idx="52">
                  <c:v>7.339999999999999</c:v>
                </c:pt>
                <c:pt idx="53">
                  <c:v>7.5200000000000005</c:v>
                </c:pt>
                <c:pt idx="54">
                  <c:v>7.5</c:v>
                </c:pt>
                <c:pt idx="55">
                  <c:v>7.29</c:v>
                </c:pt>
                <c:pt idx="56">
                  <c:v>6.8599999999999994</c:v>
                </c:pt>
                <c:pt idx="57">
                  <c:v>6.5</c:v>
                </c:pt>
                <c:pt idx="58">
                  <c:v>6.080000000000001</c:v>
                </c:pt>
                <c:pt idx="59">
                  <c:v>5.5700000000000012</c:v>
                </c:pt>
                <c:pt idx="60">
                  <c:v>4.870000000000001</c:v>
                </c:pt>
                <c:pt idx="61">
                  <c:v>4.3499999999999996</c:v>
                </c:pt>
                <c:pt idx="62">
                  <c:v>3.7799999999999994</c:v>
                </c:pt>
                <c:pt idx="63">
                  <c:v>3.5</c:v>
                </c:pt>
                <c:pt idx="64">
                  <c:v>3.5300000000000002</c:v>
                </c:pt>
                <c:pt idx="65">
                  <c:v>3.9499999999999993</c:v>
                </c:pt>
                <c:pt idx="66">
                  <c:v>4.2699999999999996</c:v>
                </c:pt>
                <c:pt idx="67">
                  <c:v>4.59</c:v>
                </c:pt>
                <c:pt idx="68">
                  <c:v>4.55</c:v>
                </c:pt>
                <c:pt idx="69">
                  <c:v>4.169999999999999</c:v>
                </c:pt>
                <c:pt idx="70">
                  <c:v>3.8899999999999997</c:v>
                </c:pt>
                <c:pt idx="71">
                  <c:v>3.84</c:v>
                </c:pt>
                <c:pt idx="72">
                  <c:v>3.9800000000000004</c:v>
                </c:pt>
                <c:pt idx="73">
                  <c:v>4.2300000000000004</c:v>
                </c:pt>
                <c:pt idx="74">
                  <c:v>4.12</c:v>
                </c:pt>
                <c:pt idx="75">
                  <c:v>4.0999999999999996</c:v>
                </c:pt>
                <c:pt idx="76">
                  <c:v>4.3199999999999994</c:v>
                </c:pt>
                <c:pt idx="77">
                  <c:v>4.3400000000000007</c:v>
                </c:pt>
                <c:pt idx="78">
                  <c:v>4.3</c:v>
                </c:pt>
                <c:pt idx="79">
                  <c:v>4.1399999999999988</c:v>
                </c:pt>
                <c:pt idx="80">
                  <c:v>4.1700000000000008</c:v>
                </c:pt>
                <c:pt idx="81">
                  <c:v>4.5900000000000007</c:v>
                </c:pt>
                <c:pt idx="82">
                  <c:v>4.9799999999999995</c:v>
                </c:pt>
                <c:pt idx="83">
                  <c:v>5.0999999999999996</c:v>
                </c:pt>
                <c:pt idx="84">
                  <c:v>5.3999999999999995</c:v>
                </c:pt>
                <c:pt idx="85">
                  <c:v>5.66</c:v>
                </c:pt>
                <c:pt idx="86">
                  <c:v>6.15</c:v>
                </c:pt>
                <c:pt idx="87">
                  <c:v>6.1400000000000006</c:v>
                </c:pt>
                <c:pt idx="88">
                  <c:v>5.9700000000000006</c:v>
                </c:pt>
                <c:pt idx="89">
                  <c:v>5.6899999999999995</c:v>
                </c:pt>
                <c:pt idx="90">
                  <c:v>5.089999999999999</c:v>
                </c:pt>
                <c:pt idx="91">
                  <c:v>4.629999999999999</c:v>
                </c:pt>
                <c:pt idx="92">
                  <c:v>4.1499999999999995</c:v>
                </c:pt>
                <c:pt idx="93">
                  <c:v>3.6900000000000004</c:v>
                </c:pt>
                <c:pt idx="94">
                  <c:v>3.2700000000000005</c:v>
                </c:pt>
                <c:pt idx="95">
                  <c:v>2.5600000000000005</c:v>
                </c:pt>
                <c:pt idx="96">
                  <c:v>1.9299999999999997</c:v>
                </c:pt>
                <c:pt idx="97">
                  <c:v>1.4900000000000002</c:v>
                </c:pt>
                <c:pt idx="98">
                  <c:v>0.91999999999999993</c:v>
                </c:pt>
                <c:pt idx="99">
                  <c:v>0.91000000000000014</c:v>
                </c:pt>
                <c:pt idx="100">
                  <c:v>0.75</c:v>
                </c:pt>
                <c:pt idx="101">
                  <c:v>0.5</c:v>
                </c:pt>
                <c:pt idx="102">
                  <c:v>0.96000000000000085</c:v>
                </c:pt>
                <c:pt idx="103">
                  <c:v>1.1500000000000004</c:v>
                </c:pt>
                <c:pt idx="104">
                  <c:v>1.5499999999999998</c:v>
                </c:pt>
                <c:pt idx="105">
                  <c:v>1.7800000000000002</c:v>
                </c:pt>
                <c:pt idx="106">
                  <c:v>2.0300000000000002</c:v>
                </c:pt>
                <c:pt idx="107">
                  <c:v>2.1500000000000004</c:v>
                </c:pt>
                <c:pt idx="108">
                  <c:v>2.75</c:v>
                </c:pt>
                <c:pt idx="109">
                  <c:v>2.9800000000000004</c:v>
                </c:pt>
                <c:pt idx="110">
                  <c:v>2.75</c:v>
                </c:pt>
                <c:pt idx="111">
                  <c:v>2.8500000000000005</c:v>
                </c:pt>
                <c:pt idx="112">
                  <c:v>3.05</c:v>
                </c:pt>
                <c:pt idx="113">
                  <c:v>3.16</c:v>
                </c:pt>
                <c:pt idx="114">
                  <c:v>3.4299999999999997</c:v>
                </c:pt>
                <c:pt idx="115">
                  <c:v>3.5999999999999996</c:v>
                </c:pt>
                <c:pt idx="116">
                  <c:v>3.58</c:v>
                </c:pt>
                <c:pt idx="117">
                  <c:v>3.8900000000000006</c:v>
                </c:pt>
                <c:pt idx="118">
                  <c:v>4.0599999999999996</c:v>
                </c:pt>
                <c:pt idx="119">
                  <c:v>4.4000000000000004</c:v>
                </c:pt>
                <c:pt idx="120">
                  <c:v>3.7700000000000005</c:v>
                </c:pt>
                <c:pt idx="121">
                  <c:v>3.2499999999999991</c:v>
                </c:pt>
                <c:pt idx="122">
                  <c:v>3.129999999999999</c:v>
                </c:pt>
                <c:pt idx="123">
                  <c:v>3.2300000000000004</c:v>
                </c:pt>
                <c:pt idx="124">
                  <c:v>3.0699999999999985</c:v>
                </c:pt>
                <c:pt idx="125">
                  <c:v>2.9299999999999997</c:v>
                </c:pt>
                <c:pt idx="126">
                  <c:v>2.5199999999999996</c:v>
                </c:pt>
                <c:pt idx="127">
                  <c:v>2.8200000000000003</c:v>
                </c:pt>
                <c:pt idx="128">
                  <c:v>3.09</c:v>
                </c:pt>
                <c:pt idx="129">
                  <c:v>2.84</c:v>
                </c:pt>
                <c:pt idx="130">
                  <c:v>2.5299999999999994</c:v>
                </c:pt>
                <c:pt idx="131">
                  <c:v>2.5700000000000003</c:v>
                </c:pt>
                <c:pt idx="132">
                  <c:v>2.67</c:v>
                </c:pt>
                <c:pt idx="133">
                  <c:v>3.2300000000000004</c:v>
                </c:pt>
                <c:pt idx="134">
                  <c:v>4.34</c:v>
                </c:pt>
                <c:pt idx="135">
                  <c:v>4.57</c:v>
                </c:pt>
                <c:pt idx="136">
                  <c:v>4.66</c:v>
                </c:pt>
                <c:pt idx="137">
                  <c:v>5.25</c:v>
                </c:pt>
                <c:pt idx="138">
                  <c:v>5.27</c:v>
                </c:pt>
                <c:pt idx="139">
                  <c:v>5.16</c:v>
                </c:pt>
                <c:pt idx="140">
                  <c:v>5.65</c:v>
                </c:pt>
                <c:pt idx="141">
                  <c:v>6.19</c:v>
                </c:pt>
                <c:pt idx="142">
                  <c:v>7.0499999999999989</c:v>
                </c:pt>
                <c:pt idx="143">
                  <c:v>7.71</c:v>
                </c:pt>
                <c:pt idx="144">
                  <c:v>8.68</c:v>
                </c:pt>
                <c:pt idx="145">
                  <c:v>9.120000000000001</c:v>
                </c:pt>
                <c:pt idx="146">
                  <c:v>9.18</c:v>
                </c:pt>
                <c:pt idx="147">
                  <c:v>9.3699999999999992</c:v>
                </c:pt>
                <c:pt idx="148">
                  <c:v>9.65</c:v>
                </c:pt>
                <c:pt idx="149">
                  <c:v>9.85</c:v>
                </c:pt>
                <c:pt idx="150">
                  <c:v>9.8000000000000007</c:v>
                </c:pt>
                <c:pt idx="151">
                  <c:v>9.59</c:v>
                </c:pt>
                <c:pt idx="152">
                  <c:v>8.9899999999999984</c:v>
                </c:pt>
                <c:pt idx="153">
                  <c:v>8.379999999999999</c:v>
                </c:pt>
                <c:pt idx="154">
                  <c:v>7.7600000000000007</c:v>
                </c:pt>
                <c:pt idx="155">
                  <c:v>6.9799999999999995</c:v>
                </c:pt>
                <c:pt idx="156">
                  <c:v>6.5200000000000014</c:v>
                </c:pt>
                <c:pt idx="157">
                  <c:v>6.1099999999999994</c:v>
                </c:pt>
                <c:pt idx="158">
                  <c:v>5.7100000000000009</c:v>
                </c:pt>
                <c:pt idx="159">
                  <c:v>5.34</c:v>
                </c:pt>
                <c:pt idx="160">
                  <c:v>4.8100000000000005</c:v>
                </c:pt>
                <c:pt idx="161">
                  <c:v>2.96</c:v>
                </c:pt>
                <c:pt idx="162">
                  <c:v>2.5999999999999996</c:v>
                </c:pt>
                <c:pt idx="163">
                  <c:v>2.6399999999999997</c:v>
                </c:pt>
                <c:pt idx="164">
                  <c:v>2.12</c:v>
                </c:pt>
                <c:pt idx="165">
                  <c:v>1.9900000000000002</c:v>
                </c:pt>
                <c:pt idx="166">
                  <c:v>2.42</c:v>
                </c:pt>
                <c:pt idx="167">
                  <c:v>2.67</c:v>
                </c:pt>
                <c:pt idx="168">
                  <c:v>2.6</c:v>
                </c:pt>
                <c:pt idx="169">
                  <c:v>2.52</c:v>
                </c:pt>
                <c:pt idx="170">
                  <c:v>1.7599999999999998</c:v>
                </c:pt>
                <c:pt idx="171">
                  <c:v>1.3999999999999995</c:v>
                </c:pt>
                <c:pt idx="172">
                  <c:v>1.71</c:v>
                </c:pt>
                <c:pt idx="173">
                  <c:v>2.95</c:v>
                </c:pt>
                <c:pt idx="174">
                  <c:v>3.1299999999999994</c:v>
                </c:pt>
                <c:pt idx="175">
                  <c:v>2.85</c:v>
                </c:pt>
                <c:pt idx="176">
                  <c:v>3.3799999999999994</c:v>
                </c:pt>
                <c:pt idx="177">
                  <c:v>3.66</c:v>
                </c:pt>
                <c:pt idx="178">
                  <c:v>2.82</c:v>
                </c:pt>
                <c:pt idx="179">
                  <c:v>1.6500000000000004</c:v>
                </c:pt>
                <c:pt idx="180">
                  <c:v>1.5899999999999999</c:v>
                </c:pt>
                <c:pt idx="181">
                  <c:v>1.5700000000000003</c:v>
                </c:pt>
                <c:pt idx="182">
                  <c:v>2.1400000000000006</c:v>
                </c:pt>
                <c:pt idx="183">
                  <c:v>2.7900000000000005</c:v>
                </c:pt>
                <c:pt idx="184">
                  <c:v>2.99</c:v>
                </c:pt>
                <c:pt idx="185">
                  <c:v>2.4699999999999998</c:v>
                </c:pt>
                <c:pt idx="186">
                  <c:v>1.9</c:v>
                </c:pt>
                <c:pt idx="187">
                  <c:v>1.42</c:v>
                </c:pt>
                <c:pt idx="188">
                  <c:v>0.39999999999999991</c:v>
                </c:pt>
                <c:pt idx="189">
                  <c:v>-0.71</c:v>
                </c:pt>
                <c:pt idx="190">
                  <c:v>-1.3399999999999994</c:v>
                </c:pt>
                <c:pt idx="191">
                  <c:v>-1.7599999999999998</c:v>
                </c:pt>
                <c:pt idx="192">
                  <c:v>-2.0299999999999998</c:v>
                </c:pt>
                <c:pt idx="193">
                  <c:v>-2.8400000000000003</c:v>
                </c:pt>
                <c:pt idx="194">
                  <c:v>-3.8799999999999994</c:v>
                </c:pt>
                <c:pt idx="195">
                  <c:v>-4.6199999999999992</c:v>
                </c:pt>
                <c:pt idx="196">
                  <c:v>-5.8800000000000008</c:v>
                </c:pt>
                <c:pt idx="197">
                  <c:v>-6.07</c:v>
                </c:pt>
                <c:pt idx="198">
                  <c:v>-6.5500000000000007</c:v>
                </c:pt>
                <c:pt idx="199">
                  <c:v>-6.9599999999999991</c:v>
                </c:pt>
                <c:pt idx="200">
                  <c:v>-7.24</c:v>
                </c:pt>
                <c:pt idx="201">
                  <c:v>-7.32</c:v>
                </c:pt>
                <c:pt idx="202">
                  <c:v>-6.94</c:v>
                </c:pt>
                <c:pt idx="203">
                  <c:v>-5.6400000000000006</c:v>
                </c:pt>
                <c:pt idx="204">
                  <c:v>-5.3500000000000005</c:v>
                </c:pt>
                <c:pt idx="205">
                  <c:v>-4.8599999999999994</c:v>
                </c:pt>
                <c:pt idx="206">
                  <c:v>-4.8500000000000005</c:v>
                </c:pt>
                <c:pt idx="207">
                  <c:v>-5.0200000000000005</c:v>
                </c:pt>
                <c:pt idx="208">
                  <c:v>-3.8000000000000007</c:v>
                </c:pt>
                <c:pt idx="209">
                  <c:v>-3.2000000000000011</c:v>
                </c:pt>
                <c:pt idx="210">
                  <c:v>-0.64000000000000057</c:v>
                </c:pt>
                <c:pt idx="211">
                  <c:v>1.5</c:v>
                </c:pt>
                <c:pt idx="212">
                  <c:v>3.76</c:v>
                </c:pt>
                <c:pt idx="213">
                  <c:v>5.05</c:v>
                </c:pt>
                <c:pt idx="214">
                  <c:v>6.1</c:v>
                </c:pt>
                <c:pt idx="215">
                  <c:v>6.61</c:v>
                </c:pt>
                <c:pt idx="216">
                  <c:v>7.0600000000000005</c:v>
                </c:pt>
                <c:pt idx="217">
                  <c:v>7.41</c:v>
                </c:pt>
                <c:pt idx="218">
                  <c:v>8.6399999999999988</c:v>
                </c:pt>
                <c:pt idx="219">
                  <c:v>9.2000000000000011</c:v>
                </c:pt>
                <c:pt idx="220">
                  <c:v>9.5400000000000009</c:v>
                </c:pt>
                <c:pt idx="221">
                  <c:v>10.379999999999999</c:v>
                </c:pt>
                <c:pt idx="222">
                  <c:v>9.6</c:v>
                </c:pt>
                <c:pt idx="223">
                  <c:v>8.9400000000000013</c:v>
                </c:pt>
                <c:pt idx="224">
                  <c:v>8.25</c:v>
                </c:pt>
                <c:pt idx="225">
                  <c:v>8.59</c:v>
                </c:pt>
                <c:pt idx="226">
                  <c:v>8.620000000000001</c:v>
                </c:pt>
                <c:pt idx="227">
                  <c:v>8.4199999999999982</c:v>
                </c:pt>
                <c:pt idx="228">
                  <c:v>8.35</c:v>
                </c:pt>
                <c:pt idx="229">
                  <c:v>8.23</c:v>
                </c:pt>
                <c:pt idx="230">
                  <c:v>8.42</c:v>
                </c:pt>
                <c:pt idx="231">
                  <c:v>8.6300000000000008</c:v>
                </c:pt>
                <c:pt idx="232">
                  <c:v>8.06</c:v>
                </c:pt>
                <c:pt idx="233">
                  <c:v>7.4499999999999993</c:v>
                </c:pt>
                <c:pt idx="234">
                  <c:v>7</c:v>
                </c:pt>
                <c:pt idx="235">
                  <c:v>6.9599999999999991</c:v>
                </c:pt>
                <c:pt idx="236">
                  <c:v>6.6300000000000008</c:v>
                </c:pt>
                <c:pt idx="237">
                  <c:v>6.2100000000000009</c:v>
                </c:pt>
                <c:pt idx="238">
                  <c:v>5.97</c:v>
                </c:pt>
                <c:pt idx="239">
                  <c:v>6.0500000000000007</c:v>
                </c:pt>
                <c:pt idx="240">
                  <c:v>6.37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C30-EE4E-ABAD-7D0648B20D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7358399"/>
        <c:axId val="227369567"/>
      </c:lineChart>
      <c:catAx>
        <c:axId val="22735839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227369567"/>
        <c:crosses val="autoZero"/>
        <c:auto val="1"/>
        <c:lblAlgn val="ctr"/>
        <c:lblOffset val="100"/>
        <c:noMultiLvlLbl val="0"/>
      </c:catAx>
      <c:valAx>
        <c:axId val="2273695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2273583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pattFill prst="ltUpDiag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cat>
            <c:numRef>
              <c:f>'dow-jones-crash-1929-bear-marke'!$A$17:$A$862</c:f>
              <c:numCache>
                <c:formatCode>m/d/yy</c:formatCode>
                <c:ptCount val="846"/>
                <c:pt idx="0">
                  <c:v>10839</c:v>
                </c:pt>
                <c:pt idx="1">
                  <c:v>10840</c:v>
                </c:pt>
                <c:pt idx="2">
                  <c:v>10841</c:v>
                </c:pt>
                <c:pt idx="3">
                  <c:v>10842</c:v>
                </c:pt>
                <c:pt idx="4">
                  <c:v>10843</c:v>
                </c:pt>
                <c:pt idx="5">
                  <c:v>10845</c:v>
                </c:pt>
                <c:pt idx="6">
                  <c:v>10846</c:v>
                </c:pt>
                <c:pt idx="7">
                  <c:v>10847</c:v>
                </c:pt>
                <c:pt idx="8">
                  <c:v>10848</c:v>
                </c:pt>
                <c:pt idx="9">
                  <c:v>10849</c:v>
                </c:pt>
                <c:pt idx="10">
                  <c:v>10850</c:v>
                </c:pt>
                <c:pt idx="11">
                  <c:v>10852</c:v>
                </c:pt>
                <c:pt idx="12">
                  <c:v>10853</c:v>
                </c:pt>
                <c:pt idx="13">
                  <c:v>10854</c:v>
                </c:pt>
                <c:pt idx="14">
                  <c:v>10855</c:v>
                </c:pt>
                <c:pt idx="15">
                  <c:v>10856</c:v>
                </c:pt>
                <c:pt idx="16">
                  <c:v>10857</c:v>
                </c:pt>
                <c:pt idx="17">
                  <c:v>10859</c:v>
                </c:pt>
                <c:pt idx="18">
                  <c:v>10860</c:v>
                </c:pt>
                <c:pt idx="19">
                  <c:v>10861</c:v>
                </c:pt>
                <c:pt idx="20">
                  <c:v>10862</c:v>
                </c:pt>
                <c:pt idx="21">
                  <c:v>10863</c:v>
                </c:pt>
                <c:pt idx="22">
                  <c:v>10864</c:v>
                </c:pt>
                <c:pt idx="23">
                  <c:v>10866</c:v>
                </c:pt>
                <c:pt idx="24">
                  <c:v>10867</c:v>
                </c:pt>
                <c:pt idx="25">
                  <c:v>10868</c:v>
                </c:pt>
                <c:pt idx="26">
                  <c:v>10869</c:v>
                </c:pt>
                <c:pt idx="27">
                  <c:v>10870</c:v>
                </c:pt>
                <c:pt idx="28">
                  <c:v>10871</c:v>
                </c:pt>
                <c:pt idx="29">
                  <c:v>10873</c:v>
                </c:pt>
                <c:pt idx="30">
                  <c:v>10874</c:v>
                </c:pt>
                <c:pt idx="31">
                  <c:v>10875</c:v>
                </c:pt>
                <c:pt idx="32">
                  <c:v>10876</c:v>
                </c:pt>
                <c:pt idx="33">
                  <c:v>10877</c:v>
                </c:pt>
                <c:pt idx="34">
                  <c:v>10880</c:v>
                </c:pt>
                <c:pt idx="35">
                  <c:v>10881</c:v>
                </c:pt>
                <c:pt idx="36">
                  <c:v>10882</c:v>
                </c:pt>
                <c:pt idx="37">
                  <c:v>10883</c:v>
                </c:pt>
                <c:pt idx="38">
                  <c:v>10884</c:v>
                </c:pt>
                <c:pt idx="39">
                  <c:v>10885</c:v>
                </c:pt>
                <c:pt idx="40">
                  <c:v>10887</c:v>
                </c:pt>
                <c:pt idx="41">
                  <c:v>10888</c:v>
                </c:pt>
                <c:pt idx="42">
                  <c:v>10889</c:v>
                </c:pt>
                <c:pt idx="43">
                  <c:v>10890</c:v>
                </c:pt>
                <c:pt idx="44">
                  <c:v>10891</c:v>
                </c:pt>
                <c:pt idx="45">
                  <c:v>10892</c:v>
                </c:pt>
                <c:pt idx="46">
                  <c:v>10894</c:v>
                </c:pt>
                <c:pt idx="47">
                  <c:v>10895</c:v>
                </c:pt>
                <c:pt idx="48">
                  <c:v>10896</c:v>
                </c:pt>
                <c:pt idx="49">
                  <c:v>10897</c:v>
                </c:pt>
                <c:pt idx="50">
                  <c:v>10901</c:v>
                </c:pt>
                <c:pt idx="51">
                  <c:v>10903</c:v>
                </c:pt>
                <c:pt idx="52">
                  <c:v>10904</c:v>
                </c:pt>
                <c:pt idx="53">
                  <c:v>10905</c:v>
                </c:pt>
                <c:pt idx="54">
                  <c:v>10908</c:v>
                </c:pt>
                <c:pt idx="55">
                  <c:v>10909</c:v>
                </c:pt>
                <c:pt idx="56">
                  <c:v>10910</c:v>
                </c:pt>
                <c:pt idx="57">
                  <c:v>10911</c:v>
                </c:pt>
                <c:pt idx="58">
                  <c:v>10912</c:v>
                </c:pt>
                <c:pt idx="59">
                  <c:v>10915</c:v>
                </c:pt>
                <c:pt idx="60">
                  <c:v>10916</c:v>
                </c:pt>
                <c:pt idx="61">
                  <c:v>10917</c:v>
                </c:pt>
                <c:pt idx="62">
                  <c:v>10918</c:v>
                </c:pt>
                <c:pt idx="63">
                  <c:v>10919</c:v>
                </c:pt>
                <c:pt idx="64">
                  <c:v>10922</c:v>
                </c:pt>
                <c:pt idx="65">
                  <c:v>10923</c:v>
                </c:pt>
                <c:pt idx="66">
                  <c:v>10924</c:v>
                </c:pt>
                <c:pt idx="67">
                  <c:v>10929</c:v>
                </c:pt>
                <c:pt idx="68">
                  <c:v>10930</c:v>
                </c:pt>
                <c:pt idx="69">
                  <c:v>10931</c:v>
                </c:pt>
                <c:pt idx="70">
                  <c:v>10932</c:v>
                </c:pt>
                <c:pt idx="71">
                  <c:v>10933</c:v>
                </c:pt>
                <c:pt idx="72">
                  <c:v>10934</c:v>
                </c:pt>
                <c:pt idx="73">
                  <c:v>10936</c:v>
                </c:pt>
                <c:pt idx="74">
                  <c:v>10937</c:v>
                </c:pt>
                <c:pt idx="75">
                  <c:v>10938</c:v>
                </c:pt>
                <c:pt idx="76">
                  <c:v>10939</c:v>
                </c:pt>
                <c:pt idx="77">
                  <c:v>10940</c:v>
                </c:pt>
                <c:pt idx="78">
                  <c:v>10941</c:v>
                </c:pt>
                <c:pt idx="79">
                  <c:v>10943</c:v>
                </c:pt>
                <c:pt idx="80">
                  <c:v>10944</c:v>
                </c:pt>
                <c:pt idx="81">
                  <c:v>10945</c:v>
                </c:pt>
                <c:pt idx="82">
                  <c:v>10946</c:v>
                </c:pt>
                <c:pt idx="83">
                  <c:v>10947</c:v>
                </c:pt>
                <c:pt idx="84">
                  <c:v>10948</c:v>
                </c:pt>
                <c:pt idx="85">
                  <c:v>10950</c:v>
                </c:pt>
                <c:pt idx="86">
                  <c:v>10951</c:v>
                </c:pt>
                <c:pt idx="87">
                  <c:v>10953</c:v>
                </c:pt>
                <c:pt idx="88">
                  <c:v>10954</c:v>
                </c:pt>
                <c:pt idx="89">
                  <c:v>10955</c:v>
                </c:pt>
                <c:pt idx="90">
                  <c:v>10957</c:v>
                </c:pt>
                <c:pt idx="91">
                  <c:v>10958</c:v>
                </c:pt>
                <c:pt idx="92">
                  <c:v>10960</c:v>
                </c:pt>
                <c:pt idx="93">
                  <c:v>10961</c:v>
                </c:pt>
                <c:pt idx="94">
                  <c:v>10962</c:v>
                </c:pt>
                <c:pt idx="95">
                  <c:v>10964</c:v>
                </c:pt>
                <c:pt idx="96">
                  <c:v>10965</c:v>
                </c:pt>
                <c:pt idx="97">
                  <c:v>10966</c:v>
                </c:pt>
                <c:pt idx="98">
                  <c:v>10967</c:v>
                </c:pt>
                <c:pt idx="99">
                  <c:v>10968</c:v>
                </c:pt>
                <c:pt idx="100">
                  <c:v>10969</c:v>
                </c:pt>
                <c:pt idx="101">
                  <c:v>10971</c:v>
                </c:pt>
                <c:pt idx="102">
                  <c:v>10972</c:v>
                </c:pt>
                <c:pt idx="103">
                  <c:v>10973</c:v>
                </c:pt>
                <c:pt idx="104">
                  <c:v>10974</c:v>
                </c:pt>
                <c:pt idx="105">
                  <c:v>10975</c:v>
                </c:pt>
                <c:pt idx="106">
                  <c:v>10976</c:v>
                </c:pt>
                <c:pt idx="107">
                  <c:v>10978</c:v>
                </c:pt>
                <c:pt idx="108">
                  <c:v>10979</c:v>
                </c:pt>
                <c:pt idx="109">
                  <c:v>10980</c:v>
                </c:pt>
                <c:pt idx="110">
                  <c:v>10981</c:v>
                </c:pt>
                <c:pt idx="111">
                  <c:v>10982</c:v>
                </c:pt>
                <c:pt idx="112">
                  <c:v>10983</c:v>
                </c:pt>
                <c:pt idx="113">
                  <c:v>10985</c:v>
                </c:pt>
                <c:pt idx="114">
                  <c:v>10986</c:v>
                </c:pt>
                <c:pt idx="115">
                  <c:v>10987</c:v>
                </c:pt>
                <c:pt idx="116">
                  <c:v>10988</c:v>
                </c:pt>
                <c:pt idx="117">
                  <c:v>10989</c:v>
                </c:pt>
                <c:pt idx="118">
                  <c:v>10990</c:v>
                </c:pt>
                <c:pt idx="119">
                  <c:v>10992</c:v>
                </c:pt>
                <c:pt idx="120">
                  <c:v>10993</c:v>
                </c:pt>
                <c:pt idx="121">
                  <c:v>10994</c:v>
                </c:pt>
                <c:pt idx="122">
                  <c:v>10995</c:v>
                </c:pt>
                <c:pt idx="123">
                  <c:v>10996</c:v>
                </c:pt>
                <c:pt idx="124">
                  <c:v>10997</c:v>
                </c:pt>
                <c:pt idx="125">
                  <c:v>10999</c:v>
                </c:pt>
                <c:pt idx="126">
                  <c:v>11000</c:v>
                </c:pt>
                <c:pt idx="127">
                  <c:v>11002</c:v>
                </c:pt>
                <c:pt idx="128">
                  <c:v>11003</c:v>
                </c:pt>
                <c:pt idx="129">
                  <c:v>11004</c:v>
                </c:pt>
                <c:pt idx="130">
                  <c:v>11006</c:v>
                </c:pt>
                <c:pt idx="131">
                  <c:v>11007</c:v>
                </c:pt>
                <c:pt idx="132">
                  <c:v>11008</c:v>
                </c:pt>
                <c:pt idx="133">
                  <c:v>11009</c:v>
                </c:pt>
                <c:pt idx="134">
                  <c:v>11010</c:v>
                </c:pt>
                <c:pt idx="135">
                  <c:v>11013</c:v>
                </c:pt>
                <c:pt idx="136">
                  <c:v>11014</c:v>
                </c:pt>
                <c:pt idx="137">
                  <c:v>11015</c:v>
                </c:pt>
                <c:pt idx="138">
                  <c:v>11016</c:v>
                </c:pt>
                <c:pt idx="139">
                  <c:v>11017</c:v>
                </c:pt>
                <c:pt idx="140">
                  <c:v>11018</c:v>
                </c:pt>
                <c:pt idx="141">
                  <c:v>11020</c:v>
                </c:pt>
                <c:pt idx="142">
                  <c:v>11021</c:v>
                </c:pt>
                <c:pt idx="143">
                  <c:v>11022</c:v>
                </c:pt>
                <c:pt idx="144">
                  <c:v>11023</c:v>
                </c:pt>
                <c:pt idx="145">
                  <c:v>11024</c:v>
                </c:pt>
                <c:pt idx="146">
                  <c:v>11025</c:v>
                </c:pt>
                <c:pt idx="147">
                  <c:v>11027</c:v>
                </c:pt>
                <c:pt idx="148">
                  <c:v>11028</c:v>
                </c:pt>
                <c:pt idx="149">
                  <c:v>11029</c:v>
                </c:pt>
                <c:pt idx="150">
                  <c:v>11030</c:v>
                </c:pt>
                <c:pt idx="151">
                  <c:v>11031</c:v>
                </c:pt>
                <c:pt idx="152">
                  <c:v>11032</c:v>
                </c:pt>
                <c:pt idx="153">
                  <c:v>11034</c:v>
                </c:pt>
                <c:pt idx="154">
                  <c:v>11035</c:v>
                </c:pt>
                <c:pt idx="155">
                  <c:v>11036</c:v>
                </c:pt>
                <c:pt idx="156">
                  <c:v>11037</c:v>
                </c:pt>
                <c:pt idx="157">
                  <c:v>11038</c:v>
                </c:pt>
                <c:pt idx="158">
                  <c:v>11039</c:v>
                </c:pt>
                <c:pt idx="159">
                  <c:v>11041</c:v>
                </c:pt>
                <c:pt idx="160">
                  <c:v>11042</c:v>
                </c:pt>
                <c:pt idx="161">
                  <c:v>11043</c:v>
                </c:pt>
                <c:pt idx="162">
                  <c:v>11044</c:v>
                </c:pt>
                <c:pt idx="163">
                  <c:v>11045</c:v>
                </c:pt>
                <c:pt idx="164">
                  <c:v>11046</c:v>
                </c:pt>
                <c:pt idx="165">
                  <c:v>11048</c:v>
                </c:pt>
                <c:pt idx="166">
                  <c:v>11049</c:v>
                </c:pt>
                <c:pt idx="167">
                  <c:v>11050</c:v>
                </c:pt>
                <c:pt idx="168">
                  <c:v>11051</c:v>
                </c:pt>
                <c:pt idx="169">
                  <c:v>11052</c:v>
                </c:pt>
                <c:pt idx="170">
                  <c:v>11053</c:v>
                </c:pt>
                <c:pt idx="171">
                  <c:v>11055</c:v>
                </c:pt>
                <c:pt idx="172">
                  <c:v>11056</c:v>
                </c:pt>
                <c:pt idx="173">
                  <c:v>11057</c:v>
                </c:pt>
                <c:pt idx="174">
                  <c:v>11058</c:v>
                </c:pt>
                <c:pt idx="175">
                  <c:v>11059</c:v>
                </c:pt>
                <c:pt idx="176">
                  <c:v>11060</c:v>
                </c:pt>
                <c:pt idx="177">
                  <c:v>11062</c:v>
                </c:pt>
                <c:pt idx="178">
                  <c:v>11063</c:v>
                </c:pt>
                <c:pt idx="179">
                  <c:v>11064</c:v>
                </c:pt>
                <c:pt idx="180">
                  <c:v>11065</c:v>
                </c:pt>
                <c:pt idx="181">
                  <c:v>11069</c:v>
                </c:pt>
                <c:pt idx="182">
                  <c:v>11070</c:v>
                </c:pt>
                <c:pt idx="183">
                  <c:v>11071</c:v>
                </c:pt>
                <c:pt idx="184">
                  <c:v>11072</c:v>
                </c:pt>
                <c:pt idx="185">
                  <c:v>11073</c:v>
                </c:pt>
                <c:pt idx="186">
                  <c:v>11074</c:v>
                </c:pt>
                <c:pt idx="187">
                  <c:v>11076</c:v>
                </c:pt>
                <c:pt idx="188">
                  <c:v>11077</c:v>
                </c:pt>
                <c:pt idx="189">
                  <c:v>11078</c:v>
                </c:pt>
                <c:pt idx="190">
                  <c:v>11079</c:v>
                </c:pt>
                <c:pt idx="191">
                  <c:v>11080</c:v>
                </c:pt>
                <c:pt idx="192">
                  <c:v>11081</c:v>
                </c:pt>
                <c:pt idx="193">
                  <c:v>11083</c:v>
                </c:pt>
                <c:pt idx="194">
                  <c:v>11084</c:v>
                </c:pt>
                <c:pt idx="195">
                  <c:v>11085</c:v>
                </c:pt>
                <c:pt idx="196">
                  <c:v>11086</c:v>
                </c:pt>
                <c:pt idx="197">
                  <c:v>11087</c:v>
                </c:pt>
                <c:pt idx="198">
                  <c:v>11088</c:v>
                </c:pt>
                <c:pt idx="199">
                  <c:v>11090</c:v>
                </c:pt>
                <c:pt idx="200">
                  <c:v>11091</c:v>
                </c:pt>
                <c:pt idx="201">
                  <c:v>11092</c:v>
                </c:pt>
                <c:pt idx="202">
                  <c:v>11093</c:v>
                </c:pt>
                <c:pt idx="203">
                  <c:v>11094</c:v>
                </c:pt>
                <c:pt idx="204">
                  <c:v>11095</c:v>
                </c:pt>
                <c:pt idx="205">
                  <c:v>11097</c:v>
                </c:pt>
                <c:pt idx="206">
                  <c:v>11098</c:v>
                </c:pt>
                <c:pt idx="207">
                  <c:v>11099</c:v>
                </c:pt>
                <c:pt idx="208">
                  <c:v>11100</c:v>
                </c:pt>
                <c:pt idx="209">
                  <c:v>11101</c:v>
                </c:pt>
                <c:pt idx="210">
                  <c:v>11102</c:v>
                </c:pt>
                <c:pt idx="211">
                  <c:v>11104</c:v>
                </c:pt>
                <c:pt idx="212">
                  <c:v>11105</c:v>
                </c:pt>
                <c:pt idx="213">
                  <c:v>11106</c:v>
                </c:pt>
                <c:pt idx="214">
                  <c:v>11107</c:v>
                </c:pt>
                <c:pt idx="215">
                  <c:v>11111</c:v>
                </c:pt>
                <c:pt idx="216">
                  <c:v>11112</c:v>
                </c:pt>
                <c:pt idx="217">
                  <c:v>11113</c:v>
                </c:pt>
                <c:pt idx="218">
                  <c:v>11114</c:v>
                </c:pt>
                <c:pt idx="219">
                  <c:v>11115</c:v>
                </c:pt>
                <c:pt idx="220">
                  <c:v>11116</c:v>
                </c:pt>
                <c:pt idx="221">
                  <c:v>11118</c:v>
                </c:pt>
                <c:pt idx="222">
                  <c:v>11119</c:v>
                </c:pt>
                <c:pt idx="223">
                  <c:v>11120</c:v>
                </c:pt>
                <c:pt idx="224">
                  <c:v>11121</c:v>
                </c:pt>
                <c:pt idx="225">
                  <c:v>11122</c:v>
                </c:pt>
                <c:pt idx="226">
                  <c:v>11123</c:v>
                </c:pt>
                <c:pt idx="227">
                  <c:v>11125</c:v>
                </c:pt>
                <c:pt idx="228">
                  <c:v>11126</c:v>
                </c:pt>
                <c:pt idx="229">
                  <c:v>11127</c:v>
                </c:pt>
                <c:pt idx="230">
                  <c:v>11128</c:v>
                </c:pt>
                <c:pt idx="231">
                  <c:v>11129</c:v>
                </c:pt>
                <c:pt idx="232">
                  <c:v>11130</c:v>
                </c:pt>
                <c:pt idx="233">
                  <c:v>11132</c:v>
                </c:pt>
                <c:pt idx="234">
                  <c:v>11133</c:v>
                </c:pt>
                <c:pt idx="235">
                  <c:v>11134</c:v>
                </c:pt>
                <c:pt idx="236">
                  <c:v>11135</c:v>
                </c:pt>
                <c:pt idx="237">
                  <c:v>11136</c:v>
                </c:pt>
                <c:pt idx="238">
                  <c:v>11137</c:v>
                </c:pt>
                <c:pt idx="239">
                  <c:v>11139</c:v>
                </c:pt>
                <c:pt idx="240">
                  <c:v>11140</c:v>
                </c:pt>
                <c:pt idx="241">
                  <c:v>11141</c:v>
                </c:pt>
                <c:pt idx="242">
                  <c:v>11142</c:v>
                </c:pt>
                <c:pt idx="243">
                  <c:v>11146</c:v>
                </c:pt>
                <c:pt idx="244">
                  <c:v>11147</c:v>
                </c:pt>
                <c:pt idx="245">
                  <c:v>11148</c:v>
                </c:pt>
                <c:pt idx="246">
                  <c:v>11149</c:v>
                </c:pt>
                <c:pt idx="247">
                  <c:v>11150</c:v>
                </c:pt>
                <c:pt idx="248">
                  <c:v>11151</c:v>
                </c:pt>
                <c:pt idx="249">
                  <c:v>11153</c:v>
                </c:pt>
                <c:pt idx="250">
                  <c:v>11154</c:v>
                </c:pt>
                <c:pt idx="251">
                  <c:v>11155</c:v>
                </c:pt>
                <c:pt idx="252">
                  <c:v>11156</c:v>
                </c:pt>
                <c:pt idx="253">
                  <c:v>11157</c:v>
                </c:pt>
                <c:pt idx="254">
                  <c:v>11158</c:v>
                </c:pt>
                <c:pt idx="255">
                  <c:v>11160</c:v>
                </c:pt>
                <c:pt idx="256">
                  <c:v>11161</c:v>
                </c:pt>
                <c:pt idx="257">
                  <c:v>11162</c:v>
                </c:pt>
                <c:pt idx="258">
                  <c:v>11163</c:v>
                </c:pt>
                <c:pt idx="259">
                  <c:v>11164</c:v>
                </c:pt>
                <c:pt idx="260">
                  <c:v>11165</c:v>
                </c:pt>
                <c:pt idx="261">
                  <c:v>11167</c:v>
                </c:pt>
                <c:pt idx="262">
                  <c:v>11168</c:v>
                </c:pt>
                <c:pt idx="263">
                  <c:v>11169</c:v>
                </c:pt>
                <c:pt idx="264">
                  <c:v>11170</c:v>
                </c:pt>
                <c:pt idx="265">
                  <c:v>11171</c:v>
                </c:pt>
                <c:pt idx="266">
                  <c:v>11172</c:v>
                </c:pt>
                <c:pt idx="267">
                  <c:v>11174</c:v>
                </c:pt>
                <c:pt idx="268">
                  <c:v>11175</c:v>
                </c:pt>
                <c:pt idx="269">
                  <c:v>11176</c:v>
                </c:pt>
                <c:pt idx="270">
                  <c:v>11177</c:v>
                </c:pt>
                <c:pt idx="271">
                  <c:v>11178</c:v>
                </c:pt>
                <c:pt idx="272">
                  <c:v>11179</c:v>
                </c:pt>
                <c:pt idx="273">
                  <c:v>11181</c:v>
                </c:pt>
                <c:pt idx="274">
                  <c:v>11182</c:v>
                </c:pt>
                <c:pt idx="275">
                  <c:v>11183</c:v>
                </c:pt>
                <c:pt idx="276">
                  <c:v>11184</c:v>
                </c:pt>
                <c:pt idx="277">
                  <c:v>11185</c:v>
                </c:pt>
                <c:pt idx="278">
                  <c:v>11186</c:v>
                </c:pt>
                <c:pt idx="279">
                  <c:v>11188</c:v>
                </c:pt>
                <c:pt idx="280">
                  <c:v>11189</c:v>
                </c:pt>
                <c:pt idx="281">
                  <c:v>11190</c:v>
                </c:pt>
                <c:pt idx="282">
                  <c:v>11191</c:v>
                </c:pt>
                <c:pt idx="283">
                  <c:v>11192</c:v>
                </c:pt>
                <c:pt idx="284">
                  <c:v>11193</c:v>
                </c:pt>
                <c:pt idx="285">
                  <c:v>11195</c:v>
                </c:pt>
                <c:pt idx="286">
                  <c:v>11196</c:v>
                </c:pt>
                <c:pt idx="287">
                  <c:v>11197</c:v>
                </c:pt>
                <c:pt idx="288">
                  <c:v>11198</c:v>
                </c:pt>
                <c:pt idx="289">
                  <c:v>11199</c:v>
                </c:pt>
                <c:pt idx="290">
                  <c:v>11203</c:v>
                </c:pt>
                <c:pt idx="291">
                  <c:v>11204</c:v>
                </c:pt>
                <c:pt idx="292">
                  <c:v>11205</c:v>
                </c:pt>
                <c:pt idx="293">
                  <c:v>11206</c:v>
                </c:pt>
                <c:pt idx="294">
                  <c:v>11207</c:v>
                </c:pt>
                <c:pt idx="295">
                  <c:v>11209</c:v>
                </c:pt>
                <c:pt idx="296">
                  <c:v>11210</c:v>
                </c:pt>
                <c:pt idx="297">
                  <c:v>11211</c:v>
                </c:pt>
                <c:pt idx="298">
                  <c:v>11212</c:v>
                </c:pt>
                <c:pt idx="299">
                  <c:v>11213</c:v>
                </c:pt>
                <c:pt idx="300">
                  <c:v>11214</c:v>
                </c:pt>
                <c:pt idx="301">
                  <c:v>11216</c:v>
                </c:pt>
                <c:pt idx="302">
                  <c:v>11217</c:v>
                </c:pt>
                <c:pt idx="303">
                  <c:v>11218</c:v>
                </c:pt>
                <c:pt idx="304">
                  <c:v>11219</c:v>
                </c:pt>
                <c:pt idx="305">
                  <c:v>11220</c:v>
                </c:pt>
                <c:pt idx="306">
                  <c:v>11221</c:v>
                </c:pt>
                <c:pt idx="307">
                  <c:v>11223</c:v>
                </c:pt>
                <c:pt idx="308">
                  <c:v>11224</c:v>
                </c:pt>
                <c:pt idx="309">
                  <c:v>11225</c:v>
                </c:pt>
                <c:pt idx="310">
                  <c:v>11226</c:v>
                </c:pt>
                <c:pt idx="311">
                  <c:v>11227</c:v>
                </c:pt>
                <c:pt idx="312">
                  <c:v>11228</c:v>
                </c:pt>
                <c:pt idx="313">
                  <c:v>11230</c:v>
                </c:pt>
                <c:pt idx="314">
                  <c:v>11231</c:v>
                </c:pt>
                <c:pt idx="315">
                  <c:v>11232</c:v>
                </c:pt>
                <c:pt idx="316">
                  <c:v>11233</c:v>
                </c:pt>
                <c:pt idx="317">
                  <c:v>11234</c:v>
                </c:pt>
                <c:pt idx="318">
                  <c:v>11235</c:v>
                </c:pt>
                <c:pt idx="319">
                  <c:v>11237</c:v>
                </c:pt>
                <c:pt idx="320">
                  <c:v>11238</c:v>
                </c:pt>
                <c:pt idx="321">
                  <c:v>11239</c:v>
                </c:pt>
                <c:pt idx="322">
                  <c:v>11240</c:v>
                </c:pt>
                <c:pt idx="323">
                  <c:v>11241</c:v>
                </c:pt>
                <c:pt idx="324">
                  <c:v>11242</c:v>
                </c:pt>
                <c:pt idx="325">
                  <c:v>11245</c:v>
                </c:pt>
                <c:pt idx="326">
                  <c:v>11246</c:v>
                </c:pt>
                <c:pt idx="327">
                  <c:v>11247</c:v>
                </c:pt>
                <c:pt idx="328">
                  <c:v>11248</c:v>
                </c:pt>
                <c:pt idx="329">
                  <c:v>11249</c:v>
                </c:pt>
                <c:pt idx="330">
                  <c:v>11251</c:v>
                </c:pt>
                <c:pt idx="331">
                  <c:v>11252</c:v>
                </c:pt>
                <c:pt idx="332">
                  <c:v>11253</c:v>
                </c:pt>
                <c:pt idx="333">
                  <c:v>11254</c:v>
                </c:pt>
                <c:pt idx="334">
                  <c:v>11255</c:v>
                </c:pt>
                <c:pt idx="335">
                  <c:v>11256</c:v>
                </c:pt>
                <c:pt idx="336">
                  <c:v>11258</c:v>
                </c:pt>
                <c:pt idx="337">
                  <c:v>11259</c:v>
                </c:pt>
                <c:pt idx="338">
                  <c:v>11260</c:v>
                </c:pt>
                <c:pt idx="339">
                  <c:v>11261</c:v>
                </c:pt>
                <c:pt idx="340">
                  <c:v>11262</c:v>
                </c:pt>
                <c:pt idx="341">
                  <c:v>11263</c:v>
                </c:pt>
                <c:pt idx="342">
                  <c:v>11265</c:v>
                </c:pt>
                <c:pt idx="343">
                  <c:v>11267</c:v>
                </c:pt>
                <c:pt idx="344">
                  <c:v>11268</c:v>
                </c:pt>
                <c:pt idx="345">
                  <c:v>11269</c:v>
                </c:pt>
                <c:pt idx="346">
                  <c:v>11270</c:v>
                </c:pt>
                <c:pt idx="347">
                  <c:v>11272</c:v>
                </c:pt>
                <c:pt idx="348">
                  <c:v>11273</c:v>
                </c:pt>
                <c:pt idx="349">
                  <c:v>11274</c:v>
                </c:pt>
                <c:pt idx="350">
                  <c:v>11275</c:v>
                </c:pt>
                <c:pt idx="351">
                  <c:v>11276</c:v>
                </c:pt>
                <c:pt idx="352">
                  <c:v>11277</c:v>
                </c:pt>
                <c:pt idx="353">
                  <c:v>11279</c:v>
                </c:pt>
                <c:pt idx="354">
                  <c:v>11280</c:v>
                </c:pt>
                <c:pt idx="355">
                  <c:v>11281</c:v>
                </c:pt>
                <c:pt idx="356">
                  <c:v>11282</c:v>
                </c:pt>
                <c:pt idx="357">
                  <c:v>11283</c:v>
                </c:pt>
                <c:pt idx="358">
                  <c:v>11284</c:v>
                </c:pt>
                <c:pt idx="359">
                  <c:v>11286</c:v>
                </c:pt>
                <c:pt idx="360">
                  <c:v>11287</c:v>
                </c:pt>
                <c:pt idx="361">
                  <c:v>11288</c:v>
                </c:pt>
                <c:pt idx="362">
                  <c:v>11290</c:v>
                </c:pt>
                <c:pt idx="363">
                  <c:v>11291</c:v>
                </c:pt>
                <c:pt idx="364">
                  <c:v>11293</c:v>
                </c:pt>
                <c:pt idx="365">
                  <c:v>11294</c:v>
                </c:pt>
                <c:pt idx="366">
                  <c:v>11295</c:v>
                </c:pt>
                <c:pt idx="367">
                  <c:v>11296</c:v>
                </c:pt>
                <c:pt idx="368">
                  <c:v>11297</c:v>
                </c:pt>
                <c:pt idx="369">
                  <c:v>11298</c:v>
                </c:pt>
                <c:pt idx="370">
                  <c:v>11300</c:v>
                </c:pt>
                <c:pt idx="371">
                  <c:v>11301</c:v>
                </c:pt>
                <c:pt idx="372">
                  <c:v>11302</c:v>
                </c:pt>
                <c:pt idx="373">
                  <c:v>11303</c:v>
                </c:pt>
                <c:pt idx="374">
                  <c:v>11304</c:v>
                </c:pt>
                <c:pt idx="375">
                  <c:v>11305</c:v>
                </c:pt>
                <c:pt idx="376">
                  <c:v>11307</c:v>
                </c:pt>
                <c:pt idx="377">
                  <c:v>11308</c:v>
                </c:pt>
                <c:pt idx="378">
                  <c:v>11309</c:v>
                </c:pt>
                <c:pt idx="379">
                  <c:v>11310</c:v>
                </c:pt>
                <c:pt idx="380">
                  <c:v>11311</c:v>
                </c:pt>
                <c:pt idx="381">
                  <c:v>11312</c:v>
                </c:pt>
                <c:pt idx="382">
                  <c:v>11314</c:v>
                </c:pt>
                <c:pt idx="383">
                  <c:v>11315</c:v>
                </c:pt>
                <c:pt idx="384">
                  <c:v>11316</c:v>
                </c:pt>
                <c:pt idx="385">
                  <c:v>11318</c:v>
                </c:pt>
                <c:pt idx="386">
                  <c:v>11319</c:v>
                </c:pt>
                <c:pt idx="387">
                  <c:v>11321</c:v>
                </c:pt>
                <c:pt idx="388">
                  <c:v>11322</c:v>
                </c:pt>
                <c:pt idx="389">
                  <c:v>11323</c:v>
                </c:pt>
                <c:pt idx="390">
                  <c:v>11325</c:v>
                </c:pt>
                <c:pt idx="391">
                  <c:v>11326</c:v>
                </c:pt>
                <c:pt idx="392">
                  <c:v>11328</c:v>
                </c:pt>
                <c:pt idx="393">
                  <c:v>11329</c:v>
                </c:pt>
                <c:pt idx="394">
                  <c:v>11330</c:v>
                </c:pt>
                <c:pt idx="395">
                  <c:v>11331</c:v>
                </c:pt>
                <c:pt idx="396">
                  <c:v>11332</c:v>
                </c:pt>
                <c:pt idx="397">
                  <c:v>11333</c:v>
                </c:pt>
                <c:pt idx="398">
                  <c:v>11335</c:v>
                </c:pt>
                <c:pt idx="399">
                  <c:v>11336</c:v>
                </c:pt>
                <c:pt idx="400">
                  <c:v>11337</c:v>
                </c:pt>
                <c:pt idx="401">
                  <c:v>11338</c:v>
                </c:pt>
                <c:pt idx="402">
                  <c:v>11339</c:v>
                </c:pt>
                <c:pt idx="403">
                  <c:v>11340</c:v>
                </c:pt>
                <c:pt idx="404">
                  <c:v>11342</c:v>
                </c:pt>
                <c:pt idx="405">
                  <c:v>11343</c:v>
                </c:pt>
                <c:pt idx="406">
                  <c:v>11344</c:v>
                </c:pt>
                <c:pt idx="407">
                  <c:v>11345</c:v>
                </c:pt>
                <c:pt idx="408">
                  <c:v>11346</c:v>
                </c:pt>
                <c:pt idx="409">
                  <c:v>11347</c:v>
                </c:pt>
                <c:pt idx="410">
                  <c:v>11349</c:v>
                </c:pt>
                <c:pt idx="411">
                  <c:v>11350</c:v>
                </c:pt>
                <c:pt idx="412">
                  <c:v>11351</c:v>
                </c:pt>
                <c:pt idx="413">
                  <c:v>11352</c:v>
                </c:pt>
                <c:pt idx="414">
                  <c:v>11353</c:v>
                </c:pt>
                <c:pt idx="415">
                  <c:v>11354</c:v>
                </c:pt>
                <c:pt idx="416">
                  <c:v>11356</c:v>
                </c:pt>
                <c:pt idx="417">
                  <c:v>11357</c:v>
                </c:pt>
                <c:pt idx="418">
                  <c:v>11358</c:v>
                </c:pt>
                <c:pt idx="419">
                  <c:v>11359</c:v>
                </c:pt>
                <c:pt idx="420">
                  <c:v>11360</c:v>
                </c:pt>
                <c:pt idx="421">
                  <c:v>11361</c:v>
                </c:pt>
                <c:pt idx="422">
                  <c:v>11363</c:v>
                </c:pt>
                <c:pt idx="423">
                  <c:v>11364</c:v>
                </c:pt>
                <c:pt idx="424">
                  <c:v>11365</c:v>
                </c:pt>
                <c:pt idx="425">
                  <c:v>11367</c:v>
                </c:pt>
                <c:pt idx="426">
                  <c:v>11368</c:v>
                </c:pt>
                <c:pt idx="427">
                  <c:v>11370</c:v>
                </c:pt>
                <c:pt idx="428">
                  <c:v>11371</c:v>
                </c:pt>
                <c:pt idx="429">
                  <c:v>11372</c:v>
                </c:pt>
                <c:pt idx="430">
                  <c:v>11373</c:v>
                </c:pt>
                <c:pt idx="431">
                  <c:v>11374</c:v>
                </c:pt>
                <c:pt idx="432">
                  <c:v>11375</c:v>
                </c:pt>
                <c:pt idx="433">
                  <c:v>11378</c:v>
                </c:pt>
                <c:pt idx="434">
                  <c:v>11379</c:v>
                </c:pt>
                <c:pt idx="435">
                  <c:v>11380</c:v>
                </c:pt>
                <c:pt idx="436">
                  <c:v>11381</c:v>
                </c:pt>
                <c:pt idx="437">
                  <c:v>11382</c:v>
                </c:pt>
                <c:pt idx="438">
                  <c:v>11384</c:v>
                </c:pt>
                <c:pt idx="439">
                  <c:v>11385</c:v>
                </c:pt>
                <c:pt idx="440">
                  <c:v>11386</c:v>
                </c:pt>
                <c:pt idx="441">
                  <c:v>11387</c:v>
                </c:pt>
                <c:pt idx="442">
                  <c:v>11388</c:v>
                </c:pt>
                <c:pt idx="443">
                  <c:v>11389</c:v>
                </c:pt>
                <c:pt idx="444">
                  <c:v>11391</c:v>
                </c:pt>
                <c:pt idx="445">
                  <c:v>11392</c:v>
                </c:pt>
                <c:pt idx="446">
                  <c:v>11393</c:v>
                </c:pt>
                <c:pt idx="447">
                  <c:v>11394</c:v>
                </c:pt>
                <c:pt idx="448">
                  <c:v>11395</c:v>
                </c:pt>
                <c:pt idx="449">
                  <c:v>11396</c:v>
                </c:pt>
                <c:pt idx="450">
                  <c:v>11398</c:v>
                </c:pt>
                <c:pt idx="451">
                  <c:v>11399</c:v>
                </c:pt>
                <c:pt idx="452">
                  <c:v>11400</c:v>
                </c:pt>
                <c:pt idx="453">
                  <c:v>11401</c:v>
                </c:pt>
                <c:pt idx="454">
                  <c:v>11402</c:v>
                </c:pt>
                <c:pt idx="455">
                  <c:v>11403</c:v>
                </c:pt>
                <c:pt idx="456">
                  <c:v>11405</c:v>
                </c:pt>
                <c:pt idx="457">
                  <c:v>11406</c:v>
                </c:pt>
                <c:pt idx="458">
                  <c:v>11407</c:v>
                </c:pt>
                <c:pt idx="459">
                  <c:v>11408</c:v>
                </c:pt>
                <c:pt idx="460">
                  <c:v>11409</c:v>
                </c:pt>
                <c:pt idx="461">
                  <c:v>11410</c:v>
                </c:pt>
                <c:pt idx="462">
                  <c:v>11412</c:v>
                </c:pt>
                <c:pt idx="463">
                  <c:v>11413</c:v>
                </c:pt>
                <c:pt idx="464">
                  <c:v>11414</c:v>
                </c:pt>
                <c:pt idx="465">
                  <c:v>11415</c:v>
                </c:pt>
                <c:pt idx="466">
                  <c:v>11417</c:v>
                </c:pt>
                <c:pt idx="467">
                  <c:v>11419</c:v>
                </c:pt>
                <c:pt idx="468">
                  <c:v>11420</c:v>
                </c:pt>
                <c:pt idx="469">
                  <c:v>11421</c:v>
                </c:pt>
                <c:pt idx="470">
                  <c:v>11422</c:v>
                </c:pt>
                <c:pt idx="471">
                  <c:v>11423</c:v>
                </c:pt>
                <c:pt idx="472">
                  <c:v>11424</c:v>
                </c:pt>
                <c:pt idx="473">
                  <c:v>11426</c:v>
                </c:pt>
                <c:pt idx="474">
                  <c:v>11427</c:v>
                </c:pt>
                <c:pt idx="475">
                  <c:v>11428</c:v>
                </c:pt>
                <c:pt idx="476">
                  <c:v>11429</c:v>
                </c:pt>
                <c:pt idx="477">
                  <c:v>11430</c:v>
                </c:pt>
                <c:pt idx="478">
                  <c:v>11431</c:v>
                </c:pt>
                <c:pt idx="479">
                  <c:v>11433</c:v>
                </c:pt>
                <c:pt idx="480">
                  <c:v>11434</c:v>
                </c:pt>
                <c:pt idx="481">
                  <c:v>11435</c:v>
                </c:pt>
                <c:pt idx="482">
                  <c:v>11436</c:v>
                </c:pt>
                <c:pt idx="483">
                  <c:v>11437</c:v>
                </c:pt>
                <c:pt idx="484">
                  <c:v>11438</c:v>
                </c:pt>
                <c:pt idx="485">
                  <c:v>11440</c:v>
                </c:pt>
                <c:pt idx="486">
                  <c:v>11441</c:v>
                </c:pt>
                <c:pt idx="487">
                  <c:v>11442</c:v>
                </c:pt>
                <c:pt idx="488">
                  <c:v>11443</c:v>
                </c:pt>
                <c:pt idx="489">
                  <c:v>11444</c:v>
                </c:pt>
                <c:pt idx="490">
                  <c:v>11445</c:v>
                </c:pt>
                <c:pt idx="491">
                  <c:v>11447</c:v>
                </c:pt>
                <c:pt idx="492">
                  <c:v>11448</c:v>
                </c:pt>
                <c:pt idx="493">
                  <c:v>11449</c:v>
                </c:pt>
                <c:pt idx="494">
                  <c:v>11450</c:v>
                </c:pt>
                <c:pt idx="495">
                  <c:v>11451</c:v>
                </c:pt>
                <c:pt idx="496">
                  <c:v>11452</c:v>
                </c:pt>
                <c:pt idx="497">
                  <c:v>11454</c:v>
                </c:pt>
                <c:pt idx="498">
                  <c:v>11455</c:v>
                </c:pt>
                <c:pt idx="499">
                  <c:v>11456</c:v>
                </c:pt>
                <c:pt idx="500">
                  <c:v>11457</c:v>
                </c:pt>
                <c:pt idx="501">
                  <c:v>11458</c:v>
                </c:pt>
                <c:pt idx="502">
                  <c:v>11459</c:v>
                </c:pt>
                <c:pt idx="503">
                  <c:v>11461</c:v>
                </c:pt>
                <c:pt idx="504">
                  <c:v>11462</c:v>
                </c:pt>
                <c:pt idx="505">
                  <c:v>11463</c:v>
                </c:pt>
                <c:pt idx="506">
                  <c:v>11464</c:v>
                </c:pt>
                <c:pt idx="507">
                  <c:v>11465</c:v>
                </c:pt>
                <c:pt idx="508">
                  <c:v>11466</c:v>
                </c:pt>
                <c:pt idx="509">
                  <c:v>11468</c:v>
                </c:pt>
                <c:pt idx="510">
                  <c:v>11469</c:v>
                </c:pt>
                <c:pt idx="511">
                  <c:v>11470</c:v>
                </c:pt>
                <c:pt idx="512">
                  <c:v>11471</c:v>
                </c:pt>
                <c:pt idx="513">
                  <c:v>11472</c:v>
                </c:pt>
                <c:pt idx="514">
                  <c:v>11475</c:v>
                </c:pt>
                <c:pt idx="515">
                  <c:v>11476</c:v>
                </c:pt>
                <c:pt idx="516">
                  <c:v>11477</c:v>
                </c:pt>
                <c:pt idx="517">
                  <c:v>11478</c:v>
                </c:pt>
                <c:pt idx="518">
                  <c:v>11479</c:v>
                </c:pt>
                <c:pt idx="519">
                  <c:v>11480</c:v>
                </c:pt>
                <c:pt idx="520">
                  <c:v>11482</c:v>
                </c:pt>
                <c:pt idx="521">
                  <c:v>11483</c:v>
                </c:pt>
                <c:pt idx="522">
                  <c:v>11484</c:v>
                </c:pt>
                <c:pt idx="523">
                  <c:v>11485</c:v>
                </c:pt>
                <c:pt idx="524">
                  <c:v>11486</c:v>
                </c:pt>
                <c:pt idx="525">
                  <c:v>11487</c:v>
                </c:pt>
                <c:pt idx="526">
                  <c:v>11489</c:v>
                </c:pt>
                <c:pt idx="527">
                  <c:v>11490</c:v>
                </c:pt>
                <c:pt idx="528">
                  <c:v>11491</c:v>
                </c:pt>
                <c:pt idx="529">
                  <c:v>11492</c:v>
                </c:pt>
                <c:pt idx="530">
                  <c:v>11493</c:v>
                </c:pt>
                <c:pt idx="531">
                  <c:v>11494</c:v>
                </c:pt>
                <c:pt idx="532">
                  <c:v>11496</c:v>
                </c:pt>
                <c:pt idx="533">
                  <c:v>11497</c:v>
                </c:pt>
                <c:pt idx="534">
                  <c:v>11498</c:v>
                </c:pt>
                <c:pt idx="535">
                  <c:v>11499</c:v>
                </c:pt>
                <c:pt idx="536">
                  <c:v>11500</c:v>
                </c:pt>
                <c:pt idx="537">
                  <c:v>11501</c:v>
                </c:pt>
                <c:pt idx="538">
                  <c:v>11503</c:v>
                </c:pt>
                <c:pt idx="539">
                  <c:v>11504</c:v>
                </c:pt>
                <c:pt idx="540">
                  <c:v>11505</c:v>
                </c:pt>
                <c:pt idx="541">
                  <c:v>11506</c:v>
                </c:pt>
                <c:pt idx="542">
                  <c:v>11507</c:v>
                </c:pt>
                <c:pt idx="543">
                  <c:v>11510</c:v>
                </c:pt>
                <c:pt idx="544">
                  <c:v>11511</c:v>
                </c:pt>
                <c:pt idx="545">
                  <c:v>11512</c:v>
                </c:pt>
                <c:pt idx="546">
                  <c:v>11513</c:v>
                </c:pt>
                <c:pt idx="547">
                  <c:v>11514</c:v>
                </c:pt>
                <c:pt idx="548">
                  <c:v>11515</c:v>
                </c:pt>
                <c:pt idx="549">
                  <c:v>11517</c:v>
                </c:pt>
                <c:pt idx="550">
                  <c:v>11518</c:v>
                </c:pt>
                <c:pt idx="551">
                  <c:v>11519</c:v>
                </c:pt>
                <c:pt idx="552">
                  <c:v>11520</c:v>
                </c:pt>
                <c:pt idx="553">
                  <c:v>11521</c:v>
                </c:pt>
                <c:pt idx="554">
                  <c:v>11522</c:v>
                </c:pt>
                <c:pt idx="555">
                  <c:v>11524</c:v>
                </c:pt>
                <c:pt idx="556">
                  <c:v>11525</c:v>
                </c:pt>
                <c:pt idx="557">
                  <c:v>11526</c:v>
                </c:pt>
                <c:pt idx="558">
                  <c:v>11527</c:v>
                </c:pt>
                <c:pt idx="559">
                  <c:v>11528</c:v>
                </c:pt>
                <c:pt idx="560">
                  <c:v>11529</c:v>
                </c:pt>
                <c:pt idx="561">
                  <c:v>11531</c:v>
                </c:pt>
                <c:pt idx="562">
                  <c:v>11532</c:v>
                </c:pt>
                <c:pt idx="563">
                  <c:v>11533</c:v>
                </c:pt>
                <c:pt idx="564">
                  <c:v>11534</c:v>
                </c:pt>
                <c:pt idx="565">
                  <c:v>11535</c:v>
                </c:pt>
                <c:pt idx="566">
                  <c:v>11536</c:v>
                </c:pt>
                <c:pt idx="567">
                  <c:v>11538</c:v>
                </c:pt>
                <c:pt idx="568">
                  <c:v>11539</c:v>
                </c:pt>
                <c:pt idx="569">
                  <c:v>11540</c:v>
                </c:pt>
                <c:pt idx="570">
                  <c:v>11541</c:v>
                </c:pt>
                <c:pt idx="571">
                  <c:v>11542</c:v>
                </c:pt>
                <c:pt idx="572">
                  <c:v>11543</c:v>
                </c:pt>
                <c:pt idx="573">
                  <c:v>11545</c:v>
                </c:pt>
                <c:pt idx="574">
                  <c:v>11546</c:v>
                </c:pt>
                <c:pt idx="575">
                  <c:v>11547</c:v>
                </c:pt>
                <c:pt idx="576">
                  <c:v>11548</c:v>
                </c:pt>
                <c:pt idx="577">
                  <c:v>11549</c:v>
                </c:pt>
                <c:pt idx="578">
                  <c:v>11550</c:v>
                </c:pt>
                <c:pt idx="579">
                  <c:v>11552</c:v>
                </c:pt>
                <c:pt idx="580">
                  <c:v>11553</c:v>
                </c:pt>
                <c:pt idx="581">
                  <c:v>11554</c:v>
                </c:pt>
                <c:pt idx="582">
                  <c:v>11555</c:v>
                </c:pt>
                <c:pt idx="583">
                  <c:v>11556</c:v>
                </c:pt>
                <c:pt idx="584">
                  <c:v>11557</c:v>
                </c:pt>
                <c:pt idx="585">
                  <c:v>11559</c:v>
                </c:pt>
                <c:pt idx="586">
                  <c:v>11560</c:v>
                </c:pt>
                <c:pt idx="587">
                  <c:v>11561</c:v>
                </c:pt>
                <c:pt idx="588">
                  <c:v>11562</c:v>
                </c:pt>
                <c:pt idx="589">
                  <c:v>11563</c:v>
                </c:pt>
                <c:pt idx="590">
                  <c:v>11564</c:v>
                </c:pt>
                <c:pt idx="591">
                  <c:v>11566</c:v>
                </c:pt>
                <c:pt idx="592">
                  <c:v>11567</c:v>
                </c:pt>
                <c:pt idx="593">
                  <c:v>11568</c:v>
                </c:pt>
                <c:pt idx="594">
                  <c:v>11569</c:v>
                </c:pt>
                <c:pt idx="595">
                  <c:v>11570</c:v>
                </c:pt>
                <c:pt idx="596">
                  <c:v>11574</c:v>
                </c:pt>
                <c:pt idx="597">
                  <c:v>11575</c:v>
                </c:pt>
                <c:pt idx="598">
                  <c:v>11576</c:v>
                </c:pt>
                <c:pt idx="599">
                  <c:v>11577</c:v>
                </c:pt>
                <c:pt idx="600">
                  <c:v>11578</c:v>
                </c:pt>
                <c:pt idx="601">
                  <c:v>11580</c:v>
                </c:pt>
                <c:pt idx="602">
                  <c:v>11581</c:v>
                </c:pt>
                <c:pt idx="603">
                  <c:v>11582</c:v>
                </c:pt>
                <c:pt idx="604">
                  <c:v>11583</c:v>
                </c:pt>
                <c:pt idx="605">
                  <c:v>11584</c:v>
                </c:pt>
                <c:pt idx="606">
                  <c:v>11585</c:v>
                </c:pt>
                <c:pt idx="607">
                  <c:v>11587</c:v>
                </c:pt>
                <c:pt idx="608">
                  <c:v>11588</c:v>
                </c:pt>
                <c:pt idx="609">
                  <c:v>11589</c:v>
                </c:pt>
                <c:pt idx="610">
                  <c:v>11590</c:v>
                </c:pt>
                <c:pt idx="611">
                  <c:v>11591</c:v>
                </c:pt>
                <c:pt idx="612">
                  <c:v>11592</c:v>
                </c:pt>
                <c:pt idx="613">
                  <c:v>11594</c:v>
                </c:pt>
                <c:pt idx="614">
                  <c:v>11595</c:v>
                </c:pt>
                <c:pt idx="615">
                  <c:v>11596</c:v>
                </c:pt>
                <c:pt idx="616">
                  <c:v>11597</c:v>
                </c:pt>
                <c:pt idx="617">
                  <c:v>11598</c:v>
                </c:pt>
                <c:pt idx="618">
                  <c:v>11599</c:v>
                </c:pt>
                <c:pt idx="619">
                  <c:v>11601</c:v>
                </c:pt>
                <c:pt idx="620">
                  <c:v>11602</c:v>
                </c:pt>
                <c:pt idx="621">
                  <c:v>11603</c:v>
                </c:pt>
                <c:pt idx="622">
                  <c:v>11604</c:v>
                </c:pt>
                <c:pt idx="623">
                  <c:v>11605</c:v>
                </c:pt>
                <c:pt idx="624">
                  <c:v>11606</c:v>
                </c:pt>
                <c:pt idx="625">
                  <c:v>11609</c:v>
                </c:pt>
                <c:pt idx="626">
                  <c:v>11610</c:v>
                </c:pt>
                <c:pt idx="627">
                  <c:v>11611</c:v>
                </c:pt>
                <c:pt idx="628">
                  <c:v>11612</c:v>
                </c:pt>
                <c:pt idx="629">
                  <c:v>11613</c:v>
                </c:pt>
                <c:pt idx="630">
                  <c:v>11615</c:v>
                </c:pt>
                <c:pt idx="631">
                  <c:v>11616</c:v>
                </c:pt>
                <c:pt idx="632">
                  <c:v>11617</c:v>
                </c:pt>
                <c:pt idx="633">
                  <c:v>11618</c:v>
                </c:pt>
                <c:pt idx="634">
                  <c:v>11619</c:v>
                </c:pt>
                <c:pt idx="635">
                  <c:v>11620</c:v>
                </c:pt>
                <c:pt idx="636">
                  <c:v>11622</c:v>
                </c:pt>
                <c:pt idx="637">
                  <c:v>11623</c:v>
                </c:pt>
                <c:pt idx="638">
                  <c:v>11624</c:v>
                </c:pt>
                <c:pt idx="639">
                  <c:v>11625</c:v>
                </c:pt>
                <c:pt idx="640">
                  <c:v>11626</c:v>
                </c:pt>
                <c:pt idx="641">
                  <c:v>11627</c:v>
                </c:pt>
                <c:pt idx="642">
                  <c:v>11629</c:v>
                </c:pt>
                <c:pt idx="643">
                  <c:v>11631</c:v>
                </c:pt>
                <c:pt idx="644">
                  <c:v>11632</c:v>
                </c:pt>
                <c:pt idx="645">
                  <c:v>11633</c:v>
                </c:pt>
                <c:pt idx="646">
                  <c:v>11634</c:v>
                </c:pt>
                <c:pt idx="647">
                  <c:v>11636</c:v>
                </c:pt>
                <c:pt idx="648">
                  <c:v>11637</c:v>
                </c:pt>
                <c:pt idx="649">
                  <c:v>11638</c:v>
                </c:pt>
                <c:pt idx="650">
                  <c:v>11639</c:v>
                </c:pt>
                <c:pt idx="651">
                  <c:v>11640</c:v>
                </c:pt>
                <c:pt idx="652">
                  <c:v>11641</c:v>
                </c:pt>
                <c:pt idx="653">
                  <c:v>11643</c:v>
                </c:pt>
                <c:pt idx="654">
                  <c:v>11644</c:v>
                </c:pt>
                <c:pt idx="655">
                  <c:v>11645</c:v>
                </c:pt>
                <c:pt idx="656">
                  <c:v>11646</c:v>
                </c:pt>
                <c:pt idx="657">
                  <c:v>11647</c:v>
                </c:pt>
                <c:pt idx="658">
                  <c:v>11648</c:v>
                </c:pt>
                <c:pt idx="659">
                  <c:v>11650</c:v>
                </c:pt>
                <c:pt idx="660">
                  <c:v>11651</c:v>
                </c:pt>
                <c:pt idx="661">
                  <c:v>11652</c:v>
                </c:pt>
                <c:pt idx="662">
                  <c:v>11654</c:v>
                </c:pt>
                <c:pt idx="663">
                  <c:v>11655</c:v>
                </c:pt>
                <c:pt idx="664">
                  <c:v>11657</c:v>
                </c:pt>
                <c:pt idx="665">
                  <c:v>11658</c:v>
                </c:pt>
                <c:pt idx="666">
                  <c:v>11659</c:v>
                </c:pt>
                <c:pt idx="667">
                  <c:v>11660</c:v>
                </c:pt>
                <c:pt idx="668">
                  <c:v>11661</c:v>
                </c:pt>
                <c:pt idx="669">
                  <c:v>11662</c:v>
                </c:pt>
                <c:pt idx="670">
                  <c:v>11664</c:v>
                </c:pt>
                <c:pt idx="671">
                  <c:v>11665</c:v>
                </c:pt>
                <c:pt idx="672">
                  <c:v>11666</c:v>
                </c:pt>
                <c:pt idx="673">
                  <c:v>11667</c:v>
                </c:pt>
                <c:pt idx="674">
                  <c:v>11668</c:v>
                </c:pt>
                <c:pt idx="675">
                  <c:v>11669</c:v>
                </c:pt>
                <c:pt idx="676">
                  <c:v>11671</c:v>
                </c:pt>
                <c:pt idx="677">
                  <c:v>11672</c:v>
                </c:pt>
                <c:pt idx="678">
                  <c:v>11673</c:v>
                </c:pt>
                <c:pt idx="679">
                  <c:v>11674</c:v>
                </c:pt>
                <c:pt idx="680">
                  <c:v>11675</c:v>
                </c:pt>
                <c:pt idx="681">
                  <c:v>11676</c:v>
                </c:pt>
                <c:pt idx="682">
                  <c:v>11678</c:v>
                </c:pt>
                <c:pt idx="683">
                  <c:v>11679</c:v>
                </c:pt>
                <c:pt idx="684">
                  <c:v>11680</c:v>
                </c:pt>
                <c:pt idx="685">
                  <c:v>11681</c:v>
                </c:pt>
                <c:pt idx="686">
                  <c:v>11685</c:v>
                </c:pt>
                <c:pt idx="687">
                  <c:v>11686</c:v>
                </c:pt>
                <c:pt idx="688">
                  <c:v>11687</c:v>
                </c:pt>
                <c:pt idx="689">
                  <c:v>11688</c:v>
                </c:pt>
                <c:pt idx="690">
                  <c:v>11690</c:v>
                </c:pt>
                <c:pt idx="691">
                  <c:v>11692</c:v>
                </c:pt>
                <c:pt idx="692">
                  <c:v>11693</c:v>
                </c:pt>
                <c:pt idx="693">
                  <c:v>11694</c:v>
                </c:pt>
                <c:pt idx="694">
                  <c:v>11695</c:v>
                </c:pt>
                <c:pt idx="695">
                  <c:v>11696</c:v>
                </c:pt>
                <c:pt idx="696">
                  <c:v>11697</c:v>
                </c:pt>
                <c:pt idx="697">
                  <c:v>11699</c:v>
                </c:pt>
                <c:pt idx="698">
                  <c:v>11700</c:v>
                </c:pt>
                <c:pt idx="699">
                  <c:v>11701</c:v>
                </c:pt>
                <c:pt idx="700">
                  <c:v>11702</c:v>
                </c:pt>
                <c:pt idx="701">
                  <c:v>11703</c:v>
                </c:pt>
                <c:pt idx="702">
                  <c:v>11704</c:v>
                </c:pt>
                <c:pt idx="703">
                  <c:v>11706</c:v>
                </c:pt>
                <c:pt idx="704">
                  <c:v>11707</c:v>
                </c:pt>
                <c:pt idx="705">
                  <c:v>11708</c:v>
                </c:pt>
                <c:pt idx="706">
                  <c:v>11709</c:v>
                </c:pt>
                <c:pt idx="707">
                  <c:v>11710</c:v>
                </c:pt>
                <c:pt idx="708">
                  <c:v>11711</c:v>
                </c:pt>
                <c:pt idx="709">
                  <c:v>11713</c:v>
                </c:pt>
                <c:pt idx="710">
                  <c:v>11714</c:v>
                </c:pt>
                <c:pt idx="711">
                  <c:v>11715</c:v>
                </c:pt>
                <c:pt idx="712">
                  <c:v>11716</c:v>
                </c:pt>
                <c:pt idx="713">
                  <c:v>11717</c:v>
                </c:pt>
                <c:pt idx="714">
                  <c:v>11718</c:v>
                </c:pt>
                <c:pt idx="715">
                  <c:v>11720</c:v>
                </c:pt>
                <c:pt idx="716">
                  <c:v>11721</c:v>
                </c:pt>
                <c:pt idx="717">
                  <c:v>11722</c:v>
                </c:pt>
                <c:pt idx="718">
                  <c:v>11723</c:v>
                </c:pt>
                <c:pt idx="719">
                  <c:v>11724</c:v>
                </c:pt>
                <c:pt idx="720">
                  <c:v>11725</c:v>
                </c:pt>
                <c:pt idx="721">
                  <c:v>11727</c:v>
                </c:pt>
                <c:pt idx="722">
                  <c:v>11728</c:v>
                </c:pt>
                <c:pt idx="723">
                  <c:v>11729</c:v>
                </c:pt>
                <c:pt idx="724">
                  <c:v>11730</c:v>
                </c:pt>
                <c:pt idx="725">
                  <c:v>11732</c:v>
                </c:pt>
                <c:pt idx="726">
                  <c:v>11734</c:v>
                </c:pt>
                <c:pt idx="727">
                  <c:v>11735</c:v>
                </c:pt>
                <c:pt idx="728">
                  <c:v>11736</c:v>
                </c:pt>
                <c:pt idx="729">
                  <c:v>11737</c:v>
                </c:pt>
                <c:pt idx="730">
                  <c:v>11738</c:v>
                </c:pt>
                <c:pt idx="731">
                  <c:v>11739</c:v>
                </c:pt>
                <c:pt idx="732">
                  <c:v>11742</c:v>
                </c:pt>
                <c:pt idx="733">
                  <c:v>11743</c:v>
                </c:pt>
                <c:pt idx="734">
                  <c:v>11744</c:v>
                </c:pt>
                <c:pt idx="735">
                  <c:v>11745</c:v>
                </c:pt>
                <c:pt idx="736">
                  <c:v>11746</c:v>
                </c:pt>
                <c:pt idx="737">
                  <c:v>11748</c:v>
                </c:pt>
                <c:pt idx="738">
                  <c:v>11749</c:v>
                </c:pt>
                <c:pt idx="739">
                  <c:v>11750</c:v>
                </c:pt>
                <c:pt idx="740">
                  <c:v>11751</c:v>
                </c:pt>
                <c:pt idx="741">
                  <c:v>11752</c:v>
                </c:pt>
                <c:pt idx="742">
                  <c:v>11753</c:v>
                </c:pt>
                <c:pt idx="743">
                  <c:v>11755</c:v>
                </c:pt>
                <c:pt idx="744">
                  <c:v>11756</c:v>
                </c:pt>
                <c:pt idx="745">
                  <c:v>11757</c:v>
                </c:pt>
                <c:pt idx="746">
                  <c:v>11758</c:v>
                </c:pt>
                <c:pt idx="747">
                  <c:v>11759</c:v>
                </c:pt>
                <c:pt idx="748">
                  <c:v>11760</c:v>
                </c:pt>
                <c:pt idx="749">
                  <c:v>11762</c:v>
                </c:pt>
                <c:pt idx="750">
                  <c:v>11763</c:v>
                </c:pt>
                <c:pt idx="751">
                  <c:v>11764</c:v>
                </c:pt>
                <c:pt idx="752">
                  <c:v>11765</c:v>
                </c:pt>
                <c:pt idx="753">
                  <c:v>11766</c:v>
                </c:pt>
                <c:pt idx="754">
                  <c:v>11767</c:v>
                </c:pt>
                <c:pt idx="755">
                  <c:v>11769</c:v>
                </c:pt>
                <c:pt idx="756">
                  <c:v>11770</c:v>
                </c:pt>
                <c:pt idx="757">
                  <c:v>11771</c:v>
                </c:pt>
                <c:pt idx="758">
                  <c:v>11772</c:v>
                </c:pt>
                <c:pt idx="759">
                  <c:v>11774</c:v>
                </c:pt>
                <c:pt idx="760">
                  <c:v>11776</c:v>
                </c:pt>
                <c:pt idx="761">
                  <c:v>11777</c:v>
                </c:pt>
                <c:pt idx="762">
                  <c:v>11778</c:v>
                </c:pt>
                <c:pt idx="763">
                  <c:v>11779</c:v>
                </c:pt>
                <c:pt idx="764">
                  <c:v>11780</c:v>
                </c:pt>
                <c:pt idx="765">
                  <c:v>11781</c:v>
                </c:pt>
                <c:pt idx="766">
                  <c:v>11783</c:v>
                </c:pt>
                <c:pt idx="767">
                  <c:v>11784</c:v>
                </c:pt>
                <c:pt idx="768">
                  <c:v>11785</c:v>
                </c:pt>
                <c:pt idx="769">
                  <c:v>11786</c:v>
                </c:pt>
                <c:pt idx="770">
                  <c:v>11787</c:v>
                </c:pt>
                <c:pt idx="771">
                  <c:v>11788</c:v>
                </c:pt>
                <c:pt idx="772">
                  <c:v>11790</c:v>
                </c:pt>
                <c:pt idx="773">
                  <c:v>11791</c:v>
                </c:pt>
                <c:pt idx="774">
                  <c:v>11792</c:v>
                </c:pt>
                <c:pt idx="775">
                  <c:v>11793</c:v>
                </c:pt>
                <c:pt idx="776">
                  <c:v>11794</c:v>
                </c:pt>
                <c:pt idx="777">
                  <c:v>11795</c:v>
                </c:pt>
                <c:pt idx="778">
                  <c:v>11797</c:v>
                </c:pt>
                <c:pt idx="779">
                  <c:v>11798</c:v>
                </c:pt>
                <c:pt idx="780">
                  <c:v>11799</c:v>
                </c:pt>
                <c:pt idx="781">
                  <c:v>11800</c:v>
                </c:pt>
                <c:pt idx="782">
                  <c:v>11801</c:v>
                </c:pt>
                <c:pt idx="783">
                  <c:v>11802</c:v>
                </c:pt>
                <c:pt idx="784">
                  <c:v>11804</c:v>
                </c:pt>
                <c:pt idx="785">
                  <c:v>11805</c:v>
                </c:pt>
                <c:pt idx="786">
                  <c:v>11806</c:v>
                </c:pt>
                <c:pt idx="787">
                  <c:v>11807</c:v>
                </c:pt>
                <c:pt idx="788">
                  <c:v>11808</c:v>
                </c:pt>
                <c:pt idx="789">
                  <c:v>11809</c:v>
                </c:pt>
                <c:pt idx="790">
                  <c:v>11811</c:v>
                </c:pt>
                <c:pt idx="791">
                  <c:v>11812</c:v>
                </c:pt>
                <c:pt idx="792">
                  <c:v>11813</c:v>
                </c:pt>
                <c:pt idx="793">
                  <c:v>11814</c:v>
                </c:pt>
                <c:pt idx="794">
                  <c:v>11815</c:v>
                </c:pt>
                <c:pt idx="795">
                  <c:v>11816</c:v>
                </c:pt>
                <c:pt idx="796">
                  <c:v>11818</c:v>
                </c:pt>
                <c:pt idx="797">
                  <c:v>11819</c:v>
                </c:pt>
                <c:pt idx="798">
                  <c:v>11820</c:v>
                </c:pt>
                <c:pt idx="799">
                  <c:v>11821</c:v>
                </c:pt>
                <c:pt idx="800">
                  <c:v>11822</c:v>
                </c:pt>
                <c:pt idx="801">
                  <c:v>11823</c:v>
                </c:pt>
                <c:pt idx="802">
                  <c:v>11825</c:v>
                </c:pt>
                <c:pt idx="803">
                  <c:v>11826</c:v>
                </c:pt>
                <c:pt idx="804">
                  <c:v>11827</c:v>
                </c:pt>
                <c:pt idx="805">
                  <c:v>11828</c:v>
                </c:pt>
                <c:pt idx="806">
                  <c:v>11829</c:v>
                </c:pt>
                <c:pt idx="807">
                  <c:v>11830</c:v>
                </c:pt>
                <c:pt idx="808">
                  <c:v>11832</c:v>
                </c:pt>
                <c:pt idx="809">
                  <c:v>11833</c:v>
                </c:pt>
                <c:pt idx="810">
                  <c:v>11834</c:v>
                </c:pt>
                <c:pt idx="811">
                  <c:v>11835</c:v>
                </c:pt>
                <c:pt idx="812">
                  <c:v>11836</c:v>
                </c:pt>
                <c:pt idx="813">
                  <c:v>11837</c:v>
                </c:pt>
                <c:pt idx="814">
                  <c:v>11840</c:v>
                </c:pt>
                <c:pt idx="815">
                  <c:v>11841</c:v>
                </c:pt>
                <c:pt idx="816">
                  <c:v>11842</c:v>
                </c:pt>
                <c:pt idx="817">
                  <c:v>11843</c:v>
                </c:pt>
                <c:pt idx="818">
                  <c:v>11844</c:v>
                </c:pt>
                <c:pt idx="819">
                  <c:v>11846</c:v>
                </c:pt>
                <c:pt idx="820">
                  <c:v>11847</c:v>
                </c:pt>
                <c:pt idx="821">
                  <c:v>11848</c:v>
                </c:pt>
                <c:pt idx="822">
                  <c:v>11849</c:v>
                </c:pt>
                <c:pt idx="823">
                  <c:v>11850</c:v>
                </c:pt>
                <c:pt idx="824">
                  <c:v>11851</c:v>
                </c:pt>
                <c:pt idx="825">
                  <c:v>11853</c:v>
                </c:pt>
                <c:pt idx="826">
                  <c:v>11854</c:v>
                </c:pt>
                <c:pt idx="827">
                  <c:v>11855</c:v>
                </c:pt>
                <c:pt idx="828">
                  <c:v>11856</c:v>
                </c:pt>
                <c:pt idx="829">
                  <c:v>11857</c:v>
                </c:pt>
                <c:pt idx="830">
                  <c:v>11858</c:v>
                </c:pt>
                <c:pt idx="831">
                  <c:v>11860</c:v>
                </c:pt>
                <c:pt idx="832">
                  <c:v>11861</c:v>
                </c:pt>
                <c:pt idx="833">
                  <c:v>11862</c:v>
                </c:pt>
                <c:pt idx="834">
                  <c:v>11863</c:v>
                </c:pt>
                <c:pt idx="835">
                  <c:v>11864</c:v>
                </c:pt>
                <c:pt idx="836">
                  <c:v>11865</c:v>
                </c:pt>
                <c:pt idx="837">
                  <c:v>11867</c:v>
                </c:pt>
                <c:pt idx="838">
                  <c:v>11868</c:v>
                </c:pt>
                <c:pt idx="839">
                  <c:v>11869</c:v>
                </c:pt>
                <c:pt idx="840">
                  <c:v>11870</c:v>
                </c:pt>
                <c:pt idx="841">
                  <c:v>11871</c:v>
                </c:pt>
                <c:pt idx="842">
                  <c:v>11875</c:v>
                </c:pt>
                <c:pt idx="843">
                  <c:v>11876</c:v>
                </c:pt>
                <c:pt idx="844">
                  <c:v>11877</c:v>
                </c:pt>
                <c:pt idx="845">
                  <c:v>11878</c:v>
                </c:pt>
              </c:numCache>
            </c:numRef>
          </c:cat>
          <c:val>
            <c:numRef>
              <c:f>'dow-jones-crash-1929-bear-marke'!$C$17:$C$862</c:f>
              <c:numCache>
                <c:formatCode>General</c:formatCode>
                <c:ptCount val="846"/>
                <c:pt idx="0">
                  <c:v>381.17</c:v>
                </c:pt>
                <c:pt idx="1">
                  <c:v>379.61</c:v>
                </c:pt>
                <c:pt idx="2">
                  <c:v>369.77</c:v>
                </c:pt>
                <c:pt idx="3">
                  <c:v>376.29</c:v>
                </c:pt>
                <c:pt idx="4">
                  <c:v>377.56</c:v>
                </c:pt>
                <c:pt idx="5">
                  <c:v>374.93</c:v>
                </c:pt>
                <c:pt idx="6">
                  <c:v>367.29</c:v>
                </c:pt>
                <c:pt idx="7">
                  <c:v>370.91</c:v>
                </c:pt>
                <c:pt idx="8">
                  <c:v>366.35</c:v>
                </c:pt>
                <c:pt idx="9">
                  <c:v>366.85</c:v>
                </c:pt>
                <c:pt idx="10">
                  <c:v>367.01</c:v>
                </c:pt>
                <c:pt idx="11">
                  <c:v>372.39</c:v>
                </c:pt>
                <c:pt idx="12">
                  <c:v>368.52</c:v>
                </c:pt>
                <c:pt idx="13">
                  <c:v>370.9</c:v>
                </c:pt>
                <c:pt idx="14">
                  <c:v>369.97</c:v>
                </c:pt>
                <c:pt idx="15">
                  <c:v>362.05</c:v>
                </c:pt>
                <c:pt idx="16">
                  <c:v>361.16</c:v>
                </c:pt>
                <c:pt idx="17">
                  <c:v>359</c:v>
                </c:pt>
                <c:pt idx="18">
                  <c:v>352.61</c:v>
                </c:pt>
                <c:pt idx="19">
                  <c:v>352.57</c:v>
                </c:pt>
                <c:pt idx="20">
                  <c:v>355.95</c:v>
                </c:pt>
                <c:pt idx="21">
                  <c:v>344.87</c:v>
                </c:pt>
                <c:pt idx="22">
                  <c:v>347.17</c:v>
                </c:pt>
                <c:pt idx="23">
                  <c:v>343.45</c:v>
                </c:pt>
                <c:pt idx="24">
                  <c:v>342.57</c:v>
                </c:pt>
                <c:pt idx="25">
                  <c:v>344.5</c:v>
                </c:pt>
                <c:pt idx="26">
                  <c:v>329.95</c:v>
                </c:pt>
                <c:pt idx="27">
                  <c:v>325.17</c:v>
                </c:pt>
                <c:pt idx="28">
                  <c:v>341.36</c:v>
                </c:pt>
                <c:pt idx="29">
                  <c:v>345.72</c:v>
                </c:pt>
                <c:pt idx="30">
                  <c:v>345</c:v>
                </c:pt>
                <c:pt idx="31">
                  <c:v>346.66</c:v>
                </c:pt>
                <c:pt idx="32">
                  <c:v>352.86</c:v>
                </c:pt>
                <c:pt idx="33">
                  <c:v>352.69</c:v>
                </c:pt>
                <c:pt idx="34">
                  <c:v>350.97</c:v>
                </c:pt>
                <c:pt idx="35">
                  <c:v>347.24</c:v>
                </c:pt>
                <c:pt idx="36">
                  <c:v>336.13</c:v>
                </c:pt>
                <c:pt idx="37">
                  <c:v>341.86</c:v>
                </c:pt>
                <c:pt idx="38">
                  <c:v>333.29</c:v>
                </c:pt>
                <c:pt idx="39">
                  <c:v>323.87</c:v>
                </c:pt>
                <c:pt idx="40">
                  <c:v>320.91000000000003</c:v>
                </c:pt>
                <c:pt idx="41">
                  <c:v>326.51</c:v>
                </c:pt>
                <c:pt idx="42">
                  <c:v>305.85000000000002</c:v>
                </c:pt>
                <c:pt idx="43">
                  <c:v>299.47000000000003</c:v>
                </c:pt>
                <c:pt idx="44">
                  <c:v>301.22000000000003</c:v>
                </c:pt>
                <c:pt idx="45">
                  <c:v>298.97000000000003</c:v>
                </c:pt>
                <c:pt idx="46">
                  <c:v>260.64</c:v>
                </c:pt>
                <c:pt idx="47">
                  <c:v>230.07</c:v>
                </c:pt>
                <c:pt idx="48">
                  <c:v>258.47000000000003</c:v>
                </c:pt>
                <c:pt idx="49">
                  <c:v>273.51</c:v>
                </c:pt>
                <c:pt idx="50">
                  <c:v>257.68</c:v>
                </c:pt>
                <c:pt idx="51">
                  <c:v>232.13</c:v>
                </c:pt>
                <c:pt idx="52">
                  <c:v>238.19</c:v>
                </c:pt>
                <c:pt idx="53">
                  <c:v>236.53</c:v>
                </c:pt>
                <c:pt idx="54">
                  <c:v>220.39</c:v>
                </c:pt>
                <c:pt idx="55">
                  <c:v>209.74</c:v>
                </c:pt>
                <c:pt idx="56">
                  <c:v>198.69</c:v>
                </c:pt>
                <c:pt idx="57">
                  <c:v>217.28</c:v>
                </c:pt>
                <c:pt idx="58">
                  <c:v>228.73</c:v>
                </c:pt>
                <c:pt idx="59">
                  <c:v>227.56</c:v>
                </c:pt>
                <c:pt idx="60">
                  <c:v>234.02</c:v>
                </c:pt>
                <c:pt idx="61">
                  <c:v>241.23</c:v>
                </c:pt>
                <c:pt idx="62">
                  <c:v>248.49</c:v>
                </c:pt>
                <c:pt idx="63">
                  <c:v>245.74</c:v>
                </c:pt>
                <c:pt idx="64">
                  <c:v>243.44</c:v>
                </c:pt>
                <c:pt idx="65">
                  <c:v>235.35</c:v>
                </c:pt>
                <c:pt idx="66">
                  <c:v>238.95</c:v>
                </c:pt>
                <c:pt idx="67">
                  <c:v>241.7</c:v>
                </c:pt>
                <c:pt idx="68">
                  <c:v>249.61</c:v>
                </c:pt>
                <c:pt idx="69">
                  <c:v>254.64</c:v>
                </c:pt>
                <c:pt idx="70">
                  <c:v>251.51</c:v>
                </c:pt>
                <c:pt idx="71">
                  <c:v>260.12</c:v>
                </c:pt>
                <c:pt idx="72">
                  <c:v>263.45999999999998</c:v>
                </c:pt>
                <c:pt idx="73">
                  <c:v>259.18</c:v>
                </c:pt>
                <c:pt idx="74">
                  <c:v>262.2</c:v>
                </c:pt>
                <c:pt idx="75">
                  <c:v>258.44</c:v>
                </c:pt>
                <c:pt idx="76">
                  <c:v>243.14</c:v>
                </c:pt>
                <c:pt idx="77">
                  <c:v>249.6</c:v>
                </c:pt>
                <c:pt idx="78">
                  <c:v>253.02</c:v>
                </c:pt>
                <c:pt idx="79">
                  <c:v>245.88</c:v>
                </c:pt>
                <c:pt idx="80">
                  <c:v>249.58</c:v>
                </c:pt>
                <c:pt idx="81">
                  <c:v>246.84</c:v>
                </c:pt>
                <c:pt idx="82">
                  <c:v>240.42</c:v>
                </c:pt>
                <c:pt idx="83">
                  <c:v>230.89</c:v>
                </c:pt>
                <c:pt idx="84">
                  <c:v>235.42</c:v>
                </c:pt>
                <c:pt idx="85">
                  <c:v>232.65</c:v>
                </c:pt>
                <c:pt idx="86">
                  <c:v>234.07</c:v>
                </c:pt>
                <c:pt idx="87">
                  <c:v>240.96</c:v>
                </c:pt>
                <c:pt idx="88">
                  <c:v>240.66</c:v>
                </c:pt>
                <c:pt idx="89">
                  <c:v>238.43</c:v>
                </c:pt>
                <c:pt idx="90">
                  <c:v>241.06</c:v>
                </c:pt>
                <c:pt idx="91">
                  <c:v>248.48</c:v>
                </c:pt>
                <c:pt idx="92">
                  <c:v>244.2</c:v>
                </c:pt>
                <c:pt idx="93">
                  <c:v>247.19</c:v>
                </c:pt>
                <c:pt idx="94">
                  <c:v>248.85</c:v>
                </c:pt>
                <c:pt idx="95">
                  <c:v>248.1</c:v>
                </c:pt>
                <c:pt idx="96">
                  <c:v>246.5</c:v>
                </c:pt>
                <c:pt idx="97">
                  <c:v>245.7</c:v>
                </c:pt>
                <c:pt idx="98">
                  <c:v>249.68</c:v>
                </c:pt>
                <c:pt idx="99">
                  <c:v>250.03</c:v>
                </c:pt>
                <c:pt idx="100">
                  <c:v>248.71</c:v>
                </c:pt>
                <c:pt idx="101">
                  <c:v>249.62</c:v>
                </c:pt>
                <c:pt idx="102">
                  <c:v>250.44</c:v>
                </c:pt>
                <c:pt idx="103">
                  <c:v>251.54</c:v>
                </c:pt>
                <c:pt idx="104">
                  <c:v>248.99</c:v>
                </c:pt>
                <c:pt idx="105">
                  <c:v>246.33</c:v>
                </c:pt>
                <c:pt idx="106">
                  <c:v>246.84</c:v>
                </c:pt>
                <c:pt idx="107">
                  <c:v>247.31</c:v>
                </c:pt>
                <c:pt idx="108">
                  <c:v>249.58</c:v>
                </c:pt>
                <c:pt idx="109">
                  <c:v>250.19</c:v>
                </c:pt>
                <c:pt idx="110">
                  <c:v>253.52</c:v>
                </c:pt>
                <c:pt idx="111">
                  <c:v>256.31</c:v>
                </c:pt>
                <c:pt idx="112">
                  <c:v>259.06</c:v>
                </c:pt>
                <c:pt idx="113">
                  <c:v>260.93</c:v>
                </c:pt>
                <c:pt idx="114">
                  <c:v>257.89999999999998</c:v>
                </c:pt>
                <c:pt idx="115">
                  <c:v>262.18</c:v>
                </c:pt>
                <c:pt idx="116">
                  <c:v>263.27999999999997</c:v>
                </c:pt>
                <c:pt idx="117">
                  <c:v>267.14</c:v>
                </c:pt>
                <c:pt idx="118">
                  <c:v>268.41000000000003</c:v>
                </c:pt>
                <c:pt idx="119">
                  <c:v>266.54000000000002</c:v>
                </c:pt>
                <c:pt idx="120">
                  <c:v>268.48</c:v>
                </c:pt>
                <c:pt idx="121">
                  <c:v>272.06</c:v>
                </c:pt>
                <c:pt idx="122">
                  <c:v>268.56</c:v>
                </c:pt>
                <c:pt idx="123">
                  <c:v>267.82</c:v>
                </c:pt>
                <c:pt idx="124">
                  <c:v>269.77999999999997</c:v>
                </c:pt>
                <c:pt idx="125">
                  <c:v>268.56</c:v>
                </c:pt>
                <c:pt idx="126">
                  <c:v>271.05</c:v>
                </c:pt>
                <c:pt idx="127">
                  <c:v>272.27</c:v>
                </c:pt>
                <c:pt idx="128">
                  <c:v>271.52</c:v>
                </c:pt>
                <c:pt idx="129">
                  <c:v>269.25</c:v>
                </c:pt>
                <c:pt idx="130">
                  <c:v>270.54000000000002</c:v>
                </c:pt>
                <c:pt idx="131">
                  <c:v>270.73</c:v>
                </c:pt>
                <c:pt idx="132">
                  <c:v>268.45999999999998</c:v>
                </c:pt>
                <c:pt idx="133">
                  <c:v>263.41000000000003</c:v>
                </c:pt>
                <c:pt idx="134">
                  <c:v>265.81</c:v>
                </c:pt>
                <c:pt idx="135">
                  <c:v>262.47000000000003</c:v>
                </c:pt>
                <c:pt idx="136">
                  <c:v>262.8</c:v>
                </c:pt>
                <c:pt idx="137">
                  <c:v>269.06</c:v>
                </c:pt>
                <c:pt idx="138">
                  <c:v>269.39</c:v>
                </c:pt>
                <c:pt idx="139">
                  <c:v>271.11</c:v>
                </c:pt>
                <c:pt idx="140">
                  <c:v>273.24</c:v>
                </c:pt>
                <c:pt idx="141">
                  <c:v>271.11</c:v>
                </c:pt>
                <c:pt idx="142">
                  <c:v>273.51</c:v>
                </c:pt>
                <c:pt idx="143">
                  <c:v>270.58999999999997</c:v>
                </c:pt>
                <c:pt idx="144">
                  <c:v>274.51</c:v>
                </c:pt>
                <c:pt idx="145">
                  <c:v>275.57</c:v>
                </c:pt>
                <c:pt idx="146">
                  <c:v>275.45999999999998</c:v>
                </c:pt>
                <c:pt idx="147">
                  <c:v>276.85000000000002</c:v>
                </c:pt>
                <c:pt idx="148">
                  <c:v>276.25</c:v>
                </c:pt>
                <c:pt idx="149">
                  <c:v>272.13</c:v>
                </c:pt>
                <c:pt idx="150">
                  <c:v>273.47000000000003</c:v>
                </c:pt>
                <c:pt idx="151">
                  <c:v>271.33999999999997</c:v>
                </c:pt>
                <c:pt idx="152">
                  <c:v>270.25</c:v>
                </c:pt>
                <c:pt idx="153">
                  <c:v>274.26</c:v>
                </c:pt>
                <c:pt idx="154">
                  <c:v>277.27</c:v>
                </c:pt>
                <c:pt idx="155">
                  <c:v>277.88</c:v>
                </c:pt>
                <c:pt idx="156">
                  <c:v>279.41000000000003</c:v>
                </c:pt>
                <c:pt idx="157">
                  <c:v>280.55</c:v>
                </c:pt>
                <c:pt idx="158">
                  <c:v>276.43</c:v>
                </c:pt>
                <c:pt idx="159">
                  <c:v>279.11</c:v>
                </c:pt>
                <c:pt idx="160">
                  <c:v>280.5</c:v>
                </c:pt>
                <c:pt idx="161">
                  <c:v>283.22000000000003</c:v>
                </c:pt>
                <c:pt idx="162">
                  <c:v>281.63</c:v>
                </c:pt>
                <c:pt idx="163">
                  <c:v>283.85000000000002</c:v>
                </c:pt>
                <c:pt idx="164">
                  <c:v>286.19</c:v>
                </c:pt>
                <c:pt idx="165">
                  <c:v>286.10000000000002</c:v>
                </c:pt>
                <c:pt idx="166">
                  <c:v>287.11</c:v>
                </c:pt>
                <c:pt idx="167">
                  <c:v>285.27</c:v>
                </c:pt>
                <c:pt idx="168">
                  <c:v>285.77</c:v>
                </c:pt>
                <c:pt idx="169">
                  <c:v>288.35000000000002</c:v>
                </c:pt>
                <c:pt idx="170">
                  <c:v>289.95999999999998</c:v>
                </c:pt>
                <c:pt idx="171">
                  <c:v>290.19</c:v>
                </c:pt>
                <c:pt idx="172">
                  <c:v>288.36</c:v>
                </c:pt>
                <c:pt idx="173">
                  <c:v>291.14999999999998</c:v>
                </c:pt>
                <c:pt idx="174">
                  <c:v>292.19</c:v>
                </c:pt>
                <c:pt idx="175">
                  <c:v>292.64999999999998</c:v>
                </c:pt>
                <c:pt idx="176">
                  <c:v>293.43</c:v>
                </c:pt>
                <c:pt idx="177">
                  <c:v>293.18</c:v>
                </c:pt>
                <c:pt idx="178">
                  <c:v>293.26</c:v>
                </c:pt>
                <c:pt idx="179">
                  <c:v>292.2</c:v>
                </c:pt>
                <c:pt idx="180">
                  <c:v>294.07</c:v>
                </c:pt>
                <c:pt idx="181">
                  <c:v>288.23</c:v>
                </c:pt>
                <c:pt idx="182">
                  <c:v>290.01</c:v>
                </c:pt>
                <c:pt idx="183">
                  <c:v>288.77999999999997</c:v>
                </c:pt>
                <c:pt idx="184">
                  <c:v>286.18</c:v>
                </c:pt>
                <c:pt idx="185">
                  <c:v>285.76</c:v>
                </c:pt>
                <c:pt idx="186">
                  <c:v>285.45999999999998</c:v>
                </c:pt>
                <c:pt idx="187">
                  <c:v>276.94</c:v>
                </c:pt>
                <c:pt idx="188">
                  <c:v>278.43</c:v>
                </c:pt>
                <c:pt idx="189">
                  <c:v>279.23</c:v>
                </c:pt>
                <c:pt idx="190">
                  <c:v>274.58999999999997</c:v>
                </c:pt>
                <c:pt idx="191">
                  <c:v>266.56</c:v>
                </c:pt>
                <c:pt idx="192">
                  <c:v>258.31</c:v>
                </c:pt>
                <c:pt idx="193">
                  <c:v>259.68</c:v>
                </c:pt>
                <c:pt idx="194">
                  <c:v>268.81</c:v>
                </c:pt>
                <c:pt idx="195">
                  <c:v>263.69</c:v>
                </c:pt>
                <c:pt idx="196">
                  <c:v>263.93</c:v>
                </c:pt>
                <c:pt idx="197">
                  <c:v>267.29000000000002</c:v>
                </c:pt>
                <c:pt idx="198">
                  <c:v>272.01</c:v>
                </c:pt>
                <c:pt idx="199">
                  <c:v>270.16000000000003</c:v>
                </c:pt>
                <c:pt idx="200">
                  <c:v>274.17</c:v>
                </c:pt>
                <c:pt idx="201">
                  <c:v>274.39999999999998</c:v>
                </c:pt>
                <c:pt idx="202">
                  <c:v>269.91000000000003</c:v>
                </c:pt>
                <c:pt idx="203">
                  <c:v>271.52</c:v>
                </c:pt>
                <c:pt idx="204">
                  <c:v>272.41000000000003</c:v>
                </c:pt>
                <c:pt idx="205">
                  <c:v>265.87</c:v>
                </c:pt>
                <c:pt idx="206">
                  <c:v>267.10000000000002</c:v>
                </c:pt>
                <c:pt idx="207">
                  <c:v>265.52</c:v>
                </c:pt>
                <c:pt idx="208">
                  <c:v>266.89</c:v>
                </c:pt>
                <c:pt idx="209">
                  <c:v>270.01</c:v>
                </c:pt>
                <c:pt idx="210">
                  <c:v>271.33</c:v>
                </c:pt>
                <c:pt idx="211">
                  <c:v>272.14</c:v>
                </c:pt>
                <c:pt idx="212">
                  <c:v>272.43</c:v>
                </c:pt>
                <c:pt idx="213">
                  <c:v>273.83999999999997</c:v>
                </c:pt>
                <c:pt idx="214">
                  <c:v>275.07</c:v>
                </c:pt>
                <c:pt idx="215">
                  <c:v>274.45</c:v>
                </c:pt>
                <c:pt idx="216">
                  <c:v>271.18</c:v>
                </c:pt>
                <c:pt idx="217">
                  <c:v>272.44</c:v>
                </c:pt>
                <c:pt idx="218">
                  <c:v>268.58999999999997</c:v>
                </c:pt>
                <c:pt idx="219">
                  <c:v>263.93</c:v>
                </c:pt>
                <c:pt idx="220">
                  <c:v>257.82</c:v>
                </c:pt>
                <c:pt idx="221">
                  <c:v>250.78</c:v>
                </c:pt>
                <c:pt idx="222">
                  <c:v>257.29000000000002</c:v>
                </c:pt>
                <c:pt idx="223">
                  <c:v>249.08</c:v>
                </c:pt>
                <c:pt idx="224">
                  <c:v>247.18</c:v>
                </c:pt>
                <c:pt idx="225">
                  <c:v>249.69</c:v>
                </c:pt>
                <c:pt idx="226">
                  <c:v>244.25</c:v>
                </c:pt>
                <c:pt idx="227">
                  <c:v>230.05</c:v>
                </c:pt>
                <c:pt idx="228">
                  <c:v>228.57</c:v>
                </c:pt>
                <c:pt idx="229">
                  <c:v>218.84</c:v>
                </c:pt>
                <c:pt idx="230">
                  <c:v>228.97</c:v>
                </c:pt>
                <c:pt idx="231">
                  <c:v>221.92</c:v>
                </c:pt>
                <c:pt idx="232">
                  <c:v>215.3</c:v>
                </c:pt>
                <c:pt idx="233">
                  <c:v>219.58</c:v>
                </c:pt>
                <c:pt idx="234">
                  <c:v>211.84</c:v>
                </c:pt>
                <c:pt idx="235">
                  <c:v>215.58</c:v>
                </c:pt>
                <c:pt idx="236">
                  <c:v>220.58</c:v>
                </c:pt>
                <c:pt idx="237">
                  <c:v>218.78</c:v>
                </c:pt>
                <c:pt idx="238">
                  <c:v>219.12</c:v>
                </c:pt>
                <c:pt idx="239">
                  <c:v>226.34</c:v>
                </c:pt>
                <c:pt idx="240">
                  <c:v>223.03</c:v>
                </c:pt>
                <c:pt idx="241">
                  <c:v>225.25</c:v>
                </c:pt>
                <c:pt idx="242">
                  <c:v>222.46</c:v>
                </c:pt>
                <c:pt idx="243">
                  <c:v>218.33</c:v>
                </c:pt>
                <c:pt idx="244">
                  <c:v>219.08</c:v>
                </c:pt>
                <c:pt idx="245">
                  <c:v>222.04</c:v>
                </c:pt>
                <c:pt idx="246">
                  <c:v>227.39</c:v>
                </c:pt>
                <c:pt idx="247">
                  <c:v>224.86</c:v>
                </c:pt>
                <c:pt idx="248">
                  <c:v>229.23</c:v>
                </c:pt>
                <c:pt idx="249">
                  <c:v>234.21</c:v>
                </c:pt>
                <c:pt idx="250">
                  <c:v>233.79</c:v>
                </c:pt>
                <c:pt idx="251">
                  <c:v>235.63</c:v>
                </c:pt>
                <c:pt idx="252">
                  <c:v>239.07</c:v>
                </c:pt>
                <c:pt idx="253">
                  <c:v>240.57</c:v>
                </c:pt>
                <c:pt idx="254">
                  <c:v>236.65</c:v>
                </c:pt>
                <c:pt idx="255">
                  <c:v>229.29</c:v>
                </c:pt>
                <c:pt idx="256">
                  <c:v>234.3</c:v>
                </c:pt>
                <c:pt idx="257">
                  <c:v>239.33</c:v>
                </c:pt>
                <c:pt idx="258">
                  <c:v>235.51</c:v>
                </c:pt>
                <c:pt idx="259">
                  <c:v>237.48</c:v>
                </c:pt>
                <c:pt idx="260">
                  <c:v>240.31</c:v>
                </c:pt>
                <c:pt idx="261">
                  <c:v>240.81</c:v>
                </c:pt>
                <c:pt idx="262">
                  <c:v>238.4</c:v>
                </c:pt>
                <c:pt idx="263">
                  <c:v>231.08</c:v>
                </c:pt>
                <c:pt idx="264">
                  <c:v>233.99</c:v>
                </c:pt>
                <c:pt idx="265">
                  <c:v>233.57</c:v>
                </c:pt>
                <c:pt idx="266">
                  <c:v>234.5</c:v>
                </c:pt>
                <c:pt idx="267">
                  <c:v>238.16</c:v>
                </c:pt>
                <c:pt idx="268">
                  <c:v>238.47</c:v>
                </c:pt>
                <c:pt idx="269">
                  <c:v>234.38</c:v>
                </c:pt>
                <c:pt idx="270">
                  <c:v>232.69</c:v>
                </c:pt>
                <c:pt idx="271">
                  <c:v>222.82</c:v>
                </c:pt>
                <c:pt idx="272">
                  <c:v>222.59</c:v>
                </c:pt>
                <c:pt idx="273">
                  <c:v>224.13</c:v>
                </c:pt>
                <c:pt idx="274">
                  <c:v>217.24</c:v>
                </c:pt>
                <c:pt idx="275">
                  <c:v>220.35</c:v>
                </c:pt>
                <c:pt idx="276">
                  <c:v>221.08</c:v>
                </c:pt>
                <c:pt idx="277">
                  <c:v>228.55</c:v>
                </c:pt>
                <c:pt idx="278">
                  <c:v>228.02</c:v>
                </c:pt>
                <c:pt idx="279">
                  <c:v>227.79</c:v>
                </c:pt>
                <c:pt idx="280">
                  <c:v>230.68</c:v>
                </c:pt>
                <c:pt idx="281">
                  <c:v>232.98</c:v>
                </c:pt>
                <c:pt idx="282">
                  <c:v>231.27</c:v>
                </c:pt>
                <c:pt idx="283">
                  <c:v>232.63</c:v>
                </c:pt>
                <c:pt idx="284">
                  <c:v>234.42</c:v>
                </c:pt>
                <c:pt idx="285">
                  <c:v>231.52</c:v>
                </c:pt>
                <c:pt idx="286">
                  <c:v>235.47</c:v>
                </c:pt>
                <c:pt idx="287">
                  <c:v>237.93</c:v>
                </c:pt>
                <c:pt idx="288">
                  <c:v>237.79</c:v>
                </c:pt>
                <c:pt idx="289">
                  <c:v>240.42</c:v>
                </c:pt>
                <c:pt idx="290">
                  <c:v>240.42</c:v>
                </c:pt>
                <c:pt idx="291">
                  <c:v>237.54</c:v>
                </c:pt>
                <c:pt idx="292">
                  <c:v>236.04</c:v>
                </c:pt>
                <c:pt idx="293">
                  <c:v>240.37</c:v>
                </c:pt>
                <c:pt idx="294">
                  <c:v>243.64</c:v>
                </c:pt>
                <c:pt idx="295">
                  <c:v>242.84</c:v>
                </c:pt>
                <c:pt idx="296">
                  <c:v>244.29</c:v>
                </c:pt>
                <c:pt idx="297">
                  <c:v>245.09</c:v>
                </c:pt>
                <c:pt idx="298">
                  <c:v>242.88</c:v>
                </c:pt>
                <c:pt idx="299">
                  <c:v>241.17</c:v>
                </c:pt>
                <c:pt idx="300">
                  <c:v>240.34</c:v>
                </c:pt>
                <c:pt idx="301">
                  <c:v>236.62</c:v>
                </c:pt>
                <c:pt idx="302">
                  <c:v>237.22</c:v>
                </c:pt>
                <c:pt idx="303">
                  <c:v>237.74</c:v>
                </c:pt>
                <c:pt idx="304">
                  <c:v>234.18</c:v>
                </c:pt>
                <c:pt idx="305">
                  <c:v>229.02</c:v>
                </c:pt>
                <c:pt idx="306">
                  <c:v>229.85</c:v>
                </c:pt>
                <c:pt idx="307">
                  <c:v>222.78</c:v>
                </c:pt>
                <c:pt idx="308">
                  <c:v>226.75</c:v>
                </c:pt>
                <c:pt idx="309">
                  <c:v>222.1</c:v>
                </c:pt>
                <c:pt idx="310">
                  <c:v>217.75</c:v>
                </c:pt>
                <c:pt idx="311">
                  <c:v>213.27</c:v>
                </c:pt>
                <c:pt idx="312">
                  <c:v>212.52</c:v>
                </c:pt>
                <c:pt idx="313">
                  <c:v>208.14</c:v>
                </c:pt>
                <c:pt idx="314">
                  <c:v>204.9</c:v>
                </c:pt>
                <c:pt idx="315">
                  <c:v>214.14</c:v>
                </c:pt>
                <c:pt idx="316">
                  <c:v>211.04</c:v>
                </c:pt>
                <c:pt idx="317">
                  <c:v>214.18</c:v>
                </c:pt>
                <c:pt idx="318">
                  <c:v>211.1</c:v>
                </c:pt>
                <c:pt idx="319">
                  <c:v>202.76</c:v>
                </c:pt>
                <c:pt idx="320">
                  <c:v>203.62</c:v>
                </c:pt>
                <c:pt idx="321">
                  <c:v>200.56</c:v>
                </c:pt>
                <c:pt idx="322">
                  <c:v>192</c:v>
                </c:pt>
                <c:pt idx="323">
                  <c:v>198.5</c:v>
                </c:pt>
                <c:pt idx="324">
                  <c:v>193.05</c:v>
                </c:pt>
                <c:pt idx="325">
                  <c:v>196.7</c:v>
                </c:pt>
                <c:pt idx="326">
                  <c:v>200.26</c:v>
                </c:pt>
                <c:pt idx="327">
                  <c:v>196.62</c:v>
                </c:pt>
                <c:pt idx="328">
                  <c:v>187.37</c:v>
                </c:pt>
                <c:pt idx="329">
                  <c:v>185.29</c:v>
                </c:pt>
                <c:pt idx="330">
                  <c:v>193.32</c:v>
                </c:pt>
                <c:pt idx="331">
                  <c:v>186.4</c:v>
                </c:pt>
                <c:pt idx="332">
                  <c:v>184.98</c:v>
                </c:pt>
                <c:pt idx="333">
                  <c:v>188.1</c:v>
                </c:pt>
                <c:pt idx="334">
                  <c:v>195.09</c:v>
                </c:pt>
                <c:pt idx="335">
                  <c:v>193.34</c:v>
                </c:pt>
                <c:pt idx="336">
                  <c:v>195.09</c:v>
                </c:pt>
                <c:pt idx="337">
                  <c:v>194.95</c:v>
                </c:pt>
                <c:pt idx="338">
                  <c:v>190.73</c:v>
                </c:pt>
                <c:pt idx="339">
                  <c:v>188.07</c:v>
                </c:pt>
                <c:pt idx="340">
                  <c:v>183.35</c:v>
                </c:pt>
                <c:pt idx="341">
                  <c:v>184.89</c:v>
                </c:pt>
                <c:pt idx="342">
                  <c:v>185.39</c:v>
                </c:pt>
                <c:pt idx="343">
                  <c:v>179.81</c:v>
                </c:pt>
                <c:pt idx="344">
                  <c:v>180.72</c:v>
                </c:pt>
                <c:pt idx="345">
                  <c:v>174.38</c:v>
                </c:pt>
                <c:pt idx="346">
                  <c:v>173.14</c:v>
                </c:pt>
                <c:pt idx="347">
                  <c:v>171.6</c:v>
                </c:pt>
                <c:pt idx="348">
                  <c:v>173.3</c:v>
                </c:pt>
                <c:pt idx="349">
                  <c:v>177.33</c:v>
                </c:pt>
                <c:pt idx="350">
                  <c:v>180.38</c:v>
                </c:pt>
                <c:pt idx="351">
                  <c:v>184.03</c:v>
                </c:pt>
                <c:pt idx="352">
                  <c:v>186.68</c:v>
                </c:pt>
                <c:pt idx="353">
                  <c:v>180.5</c:v>
                </c:pt>
                <c:pt idx="354">
                  <c:v>183.42</c:v>
                </c:pt>
                <c:pt idx="355">
                  <c:v>187.57</c:v>
                </c:pt>
                <c:pt idx="356">
                  <c:v>187.09</c:v>
                </c:pt>
                <c:pt idx="357">
                  <c:v>190.3</c:v>
                </c:pt>
                <c:pt idx="358">
                  <c:v>188.04</c:v>
                </c:pt>
                <c:pt idx="359">
                  <c:v>188.27</c:v>
                </c:pt>
                <c:pt idx="360">
                  <c:v>185.47</c:v>
                </c:pt>
                <c:pt idx="361">
                  <c:v>183.11</c:v>
                </c:pt>
                <c:pt idx="362">
                  <c:v>180.91</c:v>
                </c:pt>
                <c:pt idx="363">
                  <c:v>183.39</c:v>
                </c:pt>
                <c:pt idx="364">
                  <c:v>185.48</c:v>
                </c:pt>
                <c:pt idx="365">
                  <c:v>186.82</c:v>
                </c:pt>
                <c:pt idx="366">
                  <c:v>184.11</c:v>
                </c:pt>
                <c:pt idx="367">
                  <c:v>180.99</c:v>
                </c:pt>
                <c:pt idx="368">
                  <c:v>181.11</c:v>
                </c:pt>
                <c:pt idx="369">
                  <c:v>178.37</c:v>
                </c:pt>
                <c:pt idx="370">
                  <c:v>176.09</c:v>
                </c:pt>
                <c:pt idx="371">
                  <c:v>176.5</c:v>
                </c:pt>
                <c:pt idx="372">
                  <c:v>173.98</c:v>
                </c:pt>
                <c:pt idx="373">
                  <c:v>170.31</c:v>
                </c:pt>
                <c:pt idx="374">
                  <c:v>168.68</c:v>
                </c:pt>
                <c:pt idx="375">
                  <c:v>163.34</c:v>
                </c:pt>
                <c:pt idx="376">
                  <c:v>163.34</c:v>
                </c:pt>
                <c:pt idx="377">
                  <c:v>157.51</c:v>
                </c:pt>
                <c:pt idx="378">
                  <c:v>165.6</c:v>
                </c:pt>
                <c:pt idx="379">
                  <c:v>166.71</c:v>
                </c:pt>
                <c:pt idx="380">
                  <c:v>168.99</c:v>
                </c:pt>
                <c:pt idx="381">
                  <c:v>169.42</c:v>
                </c:pt>
                <c:pt idx="382">
                  <c:v>162.41999999999999</c:v>
                </c:pt>
                <c:pt idx="383">
                  <c:v>162.93</c:v>
                </c:pt>
                <c:pt idx="384">
                  <c:v>165.2</c:v>
                </c:pt>
                <c:pt idx="385">
                  <c:v>161.18</c:v>
                </c:pt>
                <c:pt idx="386">
                  <c:v>160.30000000000001</c:v>
                </c:pt>
                <c:pt idx="387">
                  <c:v>160.16</c:v>
                </c:pt>
                <c:pt idx="388">
                  <c:v>163.09</c:v>
                </c:pt>
                <c:pt idx="389">
                  <c:v>164.58</c:v>
                </c:pt>
                <c:pt idx="390">
                  <c:v>169.84</c:v>
                </c:pt>
                <c:pt idx="391">
                  <c:v>172.12</c:v>
                </c:pt>
                <c:pt idx="392">
                  <c:v>170.71</c:v>
                </c:pt>
                <c:pt idx="393">
                  <c:v>172.66</c:v>
                </c:pt>
                <c:pt idx="394">
                  <c:v>171.86</c:v>
                </c:pt>
                <c:pt idx="395">
                  <c:v>173.04</c:v>
                </c:pt>
                <c:pt idx="396">
                  <c:v>170.18</c:v>
                </c:pt>
                <c:pt idx="397">
                  <c:v>171.71</c:v>
                </c:pt>
                <c:pt idx="398">
                  <c:v>167.99</c:v>
                </c:pt>
                <c:pt idx="399">
                  <c:v>165.95</c:v>
                </c:pt>
                <c:pt idx="400">
                  <c:v>167.46</c:v>
                </c:pt>
                <c:pt idx="401">
                  <c:v>162.82</c:v>
                </c:pt>
                <c:pt idx="402">
                  <c:v>164.94</c:v>
                </c:pt>
                <c:pt idx="403">
                  <c:v>162.88999999999999</c:v>
                </c:pt>
                <c:pt idx="404">
                  <c:v>161.44999999999999</c:v>
                </c:pt>
                <c:pt idx="405">
                  <c:v>165.82</c:v>
                </c:pt>
                <c:pt idx="406">
                  <c:v>164.76</c:v>
                </c:pt>
                <c:pt idx="407">
                  <c:v>168.46</c:v>
                </c:pt>
                <c:pt idx="408">
                  <c:v>171.84</c:v>
                </c:pt>
                <c:pt idx="409">
                  <c:v>169.8</c:v>
                </c:pt>
                <c:pt idx="410">
                  <c:v>171.19</c:v>
                </c:pt>
                <c:pt idx="411">
                  <c:v>170.82</c:v>
                </c:pt>
                <c:pt idx="412">
                  <c:v>166.84</c:v>
                </c:pt>
                <c:pt idx="413">
                  <c:v>168.87</c:v>
                </c:pt>
                <c:pt idx="414">
                  <c:v>169.34</c:v>
                </c:pt>
                <c:pt idx="415">
                  <c:v>167.55</c:v>
                </c:pt>
                <c:pt idx="416">
                  <c:v>168.71</c:v>
                </c:pt>
                <c:pt idx="417">
                  <c:v>169.71</c:v>
                </c:pt>
                <c:pt idx="418">
                  <c:v>171.13</c:v>
                </c:pt>
                <c:pt idx="419">
                  <c:v>169.38</c:v>
                </c:pt>
                <c:pt idx="420">
                  <c:v>169.88</c:v>
                </c:pt>
                <c:pt idx="421">
                  <c:v>172.9</c:v>
                </c:pt>
                <c:pt idx="422">
                  <c:v>177.72</c:v>
                </c:pt>
                <c:pt idx="423">
                  <c:v>181.2</c:v>
                </c:pt>
                <c:pt idx="424">
                  <c:v>181.88</c:v>
                </c:pt>
                <c:pt idx="425">
                  <c:v>180.99</c:v>
                </c:pt>
                <c:pt idx="426">
                  <c:v>180.41</c:v>
                </c:pt>
                <c:pt idx="427">
                  <c:v>182.88</c:v>
                </c:pt>
                <c:pt idx="428">
                  <c:v>179.55</c:v>
                </c:pt>
                <c:pt idx="429">
                  <c:v>181.1</c:v>
                </c:pt>
                <c:pt idx="430">
                  <c:v>184.46</c:v>
                </c:pt>
                <c:pt idx="431">
                  <c:v>188.22</c:v>
                </c:pt>
                <c:pt idx="432">
                  <c:v>191.32</c:v>
                </c:pt>
                <c:pt idx="433">
                  <c:v>194.36</c:v>
                </c:pt>
                <c:pt idx="434">
                  <c:v>190.72</c:v>
                </c:pt>
                <c:pt idx="435">
                  <c:v>192.23</c:v>
                </c:pt>
                <c:pt idx="436">
                  <c:v>190.34</c:v>
                </c:pt>
                <c:pt idx="437">
                  <c:v>189.66</c:v>
                </c:pt>
                <c:pt idx="438">
                  <c:v>184.38</c:v>
                </c:pt>
                <c:pt idx="439">
                  <c:v>183.76</c:v>
                </c:pt>
                <c:pt idx="440">
                  <c:v>180.96</c:v>
                </c:pt>
                <c:pt idx="441">
                  <c:v>184.69</c:v>
                </c:pt>
                <c:pt idx="442">
                  <c:v>179.73</c:v>
                </c:pt>
                <c:pt idx="443">
                  <c:v>183.85</c:v>
                </c:pt>
                <c:pt idx="444">
                  <c:v>185.38</c:v>
                </c:pt>
                <c:pt idx="445">
                  <c:v>183.63</c:v>
                </c:pt>
                <c:pt idx="446">
                  <c:v>181.91</c:v>
                </c:pt>
                <c:pt idx="447">
                  <c:v>180.14</c:v>
                </c:pt>
                <c:pt idx="448">
                  <c:v>178.91</c:v>
                </c:pt>
                <c:pt idx="449">
                  <c:v>180.76</c:v>
                </c:pt>
                <c:pt idx="450">
                  <c:v>183.61</c:v>
                </c:pt>
                <c:pt idx="451">
                  <c:v>180.61</c:v>
                </c:pt>
                <c:pt idx="452">
                  <c:v>183.95</c:v>
                </c:pt>
                <c:pt idx="453">
                  <c:v>186.56</c:v>
                </c:pt>
                <c:pt idx="454">
                  <c:v>187.72</c:v>
                </c:pt>
                <c:pt idx="455">
                  <c:v>185.24</c:v>
                </c:pt>
                <c:pt idx="456">
                  <c:v>184.32</c:v>
                </c:pt>
                <c:pt idx="457">
                  <c:v>186</c:v>
                </c:pt>
                <c:pt idx="458">
                  <c:v>184.2</c:v>
                </c:pt>
                <c:pt idx="459">
                  <c:v>181.7</c:v>
                </c:pt>
                <c:pt idx="460">
                  <c:v>177.3</c:v>
                </c:pt>
                <c:pt idx="461">
                  <c:v>174.06</c:v>
                </c:pt>
                <c:pt idx="462">
                  <c:v>172.56</c:v>
                </c:pt>
                <c:pt idx="463">
                  <c:v>172.36</c:v>
                </c:pt>
                <c:pt idx="464">
                  <c:v>170.82</c:v>
                </c:pt>
                <c:pt idx="465">
                  <c:v>169.89</c:v>
                </c:pt>
                <c:pt idx="466">
                  <c:v>172.43</c:v>
                </c:pt>
                <c:pt idx="467">
                  <c:v>169.72</c:v>
                </c:pt>
                <c:pt idx="468">
                  <c:v>167.03</c:v>
                </c:pt>
                <c:pt idx="469">
                  <c:v>169.54</c:v>
                </c:pt>
                <c:pt idx="470">
                  <c:v>168.77</c:v>
                </c:pt>
                <c:pt idx="471">
                  <c:v>168.72</c:v>
                </c:pt>
                <c:pt idx="472">
                  <c:v>168.03</c:v>
                </c:pt>
                <c:pt idx="473">
                  <c:v>171.07</c:v>
                </c:pt>
                <c:pt idx="474">
                  <c:v>168.43</c:v>
                </c:pt>
                <c:pt idx="475">
                  <c:v>164.66</c:v>
                </c:pt>
                <c:pt idx="476">
                  <c:v>162.59</c:v>
                </c:pt>
                <c:pt idx="477">
                  <c:v>160.22999999999999</c:v>
                </c:pt>
                <c:pt idx="478">
                  <c:v>162.37</c:v>
                </c:pt>
                <c:pt idx="479">
                  <c:v>163.41</c:v>
                </c:pt>
                <c:pt idx="480">
                  <c:v>158.83000000000001</c:v>
                </c:pt>
                <c:pt idx="481">
                  <c:v>156.37</c:v>
                </c:pt>
                <c:pt idx="482">
                  <c:v>157.43</c:v>
                </c:pt>
                <c:pt idx="483">
                  <c:v>155.76</c:v>
                </c:pt>
                <c:pt idx="484">
                  <c:v>151.97999999999999</c:v>
                </c:pt>
                <c:pt idx="485">
                  <c:v>149.78</c:v>
                </c:pt>
                <c:pt idx="486">
                  <c:v>147.94999999999999</c:v>
                </c:pt>
                <c:pt idx="487">
                  <c:v>143.61000000000001</c:v>
                </c:pt>
                <c:pt idx="488">
                  <c:v>151.19</c:v>
                </c:pt>
                <c:pt idx="489">
                  <c:v>145.58000000000001</c:v>
                </c:pt>
                <c:pt idx="490">
                  <c:v>147.49</c:v>
                </c:pt>
                <c:pt idx="491">
                  <c:v>150.5</c:v>
                </c:pt>
                <c:pt idx="492">
                  <c:v>148.99</c:v>
                </c:pt>
                <c:pt idx="493">
                  <c:v>149.72999999999999</c:v>
                </c:pt>
                <c:pt idx="494">
                  <c:v>148.88</c:v>
                </c:pt>
                <c:pt idx="495">
                  <c:v>154.41</c:v>
                </c:pt>
                <c:pt idx="496">
                  <c:v>151.31</c:v>
                </c:pt>
                <c:pt idx="497">
                  <c:v>151.56</c:v>
                </c:pt>
                <c:pt idx="498">
                  <c:v>150.24</c:v>
                </c:pt>
                <c:pt idx="499">
                  <c:v>149.63</c:v>
                </c:pt>
                <c:pt idx="500">
                  <c:v>146.63999999999999</c:v>
                </c:pt>
                <c:pt idx="501">
                  <c:v>144.49</c:v>
                </c:pt>
                <c:pt idx="502">
                  <c:v>142.94999999999999</c:v>
                </c:pt>
                <c:pt idx="503">
                  <c:v>139.52000000000001</c:v>
                </c:pt>
                <c:pt idx="504">
                  <c:v>138.86000000000001</c:v>
                </c:pt>
                <c:pt idx="505">
                  <c:v>137.74</c:v>
                </c:pt>
                <c:pt idx="506">
                  <c:v>139.54</c:v>
                </c:pt>
                <c:pt idx="507">
                  <c:v>139.49</c:v>
                </c:pt>
                <c:pt idx="508">
                  <c:v>137.9</c:v>
                </c:pt>
                <c:pt idx="509">
                  <c:v>132.87</c:v>
                </c:pt>
                <c:pt idx="510">
                  <c:v>133.11000000000001</c:v>
                </c:pt>
                <c:pt idx="511">
                  <c:v>130.76</c:v>
                </c:pt>
                <c:pt idx="512">
                  <c:v>131.81</c:v>
                </c:pt>
                <c:pt idx="513">
                  <c:v>128.46</c:v>
                </c:pt>
                <c:pt idx="514">
                  <c:v>122.77</c:v>
                </c:pt>
                <c:pt idx="515">
                  <c:v>121.7</c:v>
                </c:pt>
                <c:pt idx="516">
                  <c:v>130.37</c:v>
                </c:pt>
                <c:pt idx="517">
                  <c:v>134.72999999999999</c:v>
                </c:pt>
                <c:pt idx="518">
                  <c:v>133.33000000000001</c:v>
                </c:pt>
                <c:pt idx="519">
                  <c:v>129.91</c:v>
                </c:pt>
                <c:pt idx="520">
                  <c:v>135.91999999999999</c:v>
                </c:pt>
                <c:pt idx="521">
                  <c:v>132.97</c:v>
                </c:pt>
                <c:pt idx="522">
                  <c:v>136.82</c:v>
                </c:pt>
                <c:pt idx="523">
                  <c:v>136.57</c:v>
                </c:pt>
                <c:pt idx="524">
                  <c:v>136.97999999999999</c:v>
                </c:pt>
                <c:pt idx="525">
                  <c:v>137.03</c:v>
                </c:pt>
                <c:pt idx="526">
                  <c:v>135.26</c:v>
                </c:pt>
                <c:pt idx="527">
                  <c:v>135.47</c:v>
                </c:pt>
                <c:pt idx="528">
                  <c:v>133.68</c:v>
                </c:pt>
                <c:pt idx="529">
                  <c:v>130.56</c:v>
                </c:pt>
                <c:pt idx="530">
                  <c:v>130.31</c:v>
                </c:pt>
                <c:pt idx="531">
                  <c:v>138.96</c:v>
                </c:pt>
                <c:pt idx="532">
                  <c:v>145.82</c:v>
                </c:pt>
                <c:pt idx="533">
                  <c:v>143.88999999999999</c:v>
                </c:pt>
                <c:pt idx="534">
                  <c:v>151.6</c:v>
                </c:pt>
                <c:pt idx="535">
                  <c:v>150.36000000000001</c:v>
                </c:pt>
                <c:pt idx="536">
                  <c:v>154.04</c:v>
                </c:pt>
                <c:pt idx="537">
                  <c:v>156.93</c:v>
                </c:pt>
                <c:pt idx="538">
                  <c:v>152.66999999999999</c:v>
                </c:pt>
                <c:pt idx="539">
                  <c:v>150.18</c:v>
                </c:pt>
                <c:pt idx="540">
                  <c:v>152.66</c:v>
                </c:pt>
                <c:pt idx="541">
                  <c:v>151.47999999999999</c:v>
                </c:pt>
                <c:pt idx="542">
                  <c:v>155.26</c:v>
                </c:pt>
                <c:pt idx="543">
                  <c:v>152.80000000000001</c:v>
                </c:pt>
                <c:pt idx="544">
                  <c:v>145.91999999999999</c:v>
                </c:pt>
                <c:pt idx="545">
                  <c:v>143.83000000000001</c:v>
                </c:pt>
                <c:pt idx="546">
                  <c:v>144.91</c:v>
                </c:pt>
                <c:pt idx="547">
                  <c:v>146.97</c:v>
                </c:pt>
                <c:pt idx="548">
                  <c:v>143.88</c:v>
                </c:pt>
                <c:pt idx="549">
                  <c:v>142.43</c:v>
                </c:pt>
                <c:pt idx="550">
                  <c:v>140.85</c:v>
                </c:pt>
                <c:pt idx="551">
                  <c:v>137.86000000000001</c:v>
                </c:pt>
                <c:pt idx="552">
                  <c:v>141.99</c:v>
                </c:pt>
                <c:pt idx="553">
                  <c:v>142.61000000000001</c:v>
                </c:pt>
                <c:pt idx="554">
                  <c:v>142.41999999999999</c:v>
                </c:pt>
                <c:pt idx="555">
                  <c:v>144.47999999999999</c:v>
                </c:pt>
                <c:pt idx="556">
                  <c:v>146.69999999999999</c:v>
                </c:pt>
                <c:pt idx="557">
                  <c:v>142.52000000000001</c:v>
                </c:pt>
                <c:pt idx="558">
                  <c:v>142.63</c:v>
                </c:pt>
                <c:pt idx="559">
                  <c:v>139.01</c:v>
                </c:pt>
                <c:pt idx="560">
                  <c:v>138.24</c:v>
                </c:pt>
                <c:pt idx="561">
                  <c:v>139.63999999999999</c:v>
                </c:pt>
                <c:pt idx="562">
                  <c:v>141.53</c:v>
                </c:pt>
                <c:pt idx="563">
                  <c:v>136.19</c:v>
                </c:pt>
                <c:pt idx="564">
                  <c:v>136.93</c:v>
                </c:pt>
                <c:pt idx="565">
                  <c:v>135.38999999999999</c:v>
                </c:pt>
                <c:pt idx="566">
                  <c:v>136.65</c:v>
                </c:pt>
                <c:pt idx="567">
                  <c:v>137.5</c:v>
                </c:pt>
                <c:pt idx="568">
                  <c:v>136.5</c:v>
                </c:pt>
                <c:pt idx="569">
                  <c:v>134.1</c:v>
                </c:pt>
                <c:pt idx="570">
                  <c:v>133.77000000000001</c:v>
                </c:pt>
                <c:pt idx="571">
                  <c:v>135.13</c:v>
                </c:pt>
                <c:pt idx="572">
                  <c:v>134.94</c:v>
                </c:pt>
                <c:pt idx="573">
                  <c:v>134.26</c:v>
                </c:pt>
                <c:pt idx="574">
                  <c:v>140.16</c:v>
                </c:pt>
                <c:pt idx="575">
                  <c:v>137.63</c:v>
                </c:pt>
                <c:pt idx="576">
                  <c:v>140.22</c:v>
                </c:pt>
                <c:pt idx="577">
                  <c:v>144.15</c:v>
                </c:pt>
                <c:pt idx="578">
                  <c:v>145.80000000000001</c:v>
                </c:pt>
                <c:pt idx="579">
                  <c:v>140.97999999999999</c:v>
                </c:pt>
                <c:pt idx="580">
                  <c:v>141.26</c:v>
                </c:pt>
                <c:pt idx="581">
                  <c:v>141.72</c:v>
                </c:pt>
                <c:pt idx="582">
                  <c:v>141.93</c:v>
                </c:pt>
                <c:pt idx="583">
                  <c:v>138.6</c:v>
                </c:pt>
                <c:pt idx="584">
                  <c:v>137.76</c:v>
                </c:pt>
                <c:pt idx="585">
                  <c:v>137.62</c:v>
                </c:pt>
                <c:pt idx="586">
                  <c:v>136.65</c:v>
                </c:pt>
                <c:pt idx="587">
                  <c:v>139.93</c:v>
                </c:pt>
                <c:pt idx="588">
                  <c:v>138.66</c:v>
                </c:pt>
                <c:pt idx="589">
                  <c:v>140.78</c:v>
                </c:pt>
                <c:pt idx="590">
                  <c:v>142.08000000000001</c:v>
                </c:pt>
                <c:pt idx="591">
                  <c:v>139.41</c:v>
                </c:pt>
                <c:pt idx="592">
                  <c:v>140.13</c:v>
                </c:pt>
                <c:pt idx="593">
                  <c:v>137.31</c:v>
                </c:pt>
                <c:pt idx="594">
                  <c:v>133.13999999999999</c:v>
                </c:pt>
                <c:pt idx="595">
                  <c:v>132.62</c:v>
                </c:pt>
                <c:pt idx="596">
                  <c:v>129.19</c:v>
                </c:pt>
                <c:pt idx="597">
                  <c:v>128.43</c:v>
                </c:pt>
                <c:pt idx="598">
                  <c:v>127.3</c:v>
                </c:pt>
                <c:pt idx="599">
                  <c:v>128.22999999999999</c:v>
                </c:pt>
                <c:pt idx="600">
                  <c:v>123.85</c:v>
                </c:pt>
                <c:pt idx="601">
                  <c:v>121.3</c:v>
                </c:pt>
                <c:pt idx="602">
                  <c:v>120.59</c:v>
                </c:pt>
                <c:pt idx="603">
                  <c:v>119.26</c:v>
                </c:pt>
                <c:pt idx="604">
                  <c:v>121.76</c:v>
                </c:pt>
                <c:pt idx="605">
                  <c:v>115.08</c:v>
                </c:pt>
                <c:pt idx="606">
                  <c:v>111.74</c:v>
                </c:pt>
                <c:pt idx="607">
                  <c:v>110.83</c:v>
                </c:pt>
                <c:pt idx="608">
                  <c:v>109.4</c:v>
                </c:pt>
                <c:pt idx="609">
                  <c:v>115.99</c:v>
                </c:pt>
                <c:pt idx="610">
                  <c:v>107.79</c:v>
                </c:pt>
                <c:pt idx="611">
                  <c:v>109.86</c:v>
                </c:pt>
                <c:pt idx="612">
                  <c:v>107.36</c:v>
                </c:pt>
                <c:pt idx="613">
                  <c:v>104.39</c:v>
                </c:pt>
                <c:pt idx="614">
                  <c:v>99.8</c:v>
                </c:pt>
                <c:pt idx="615">
                  <c:v>96.61</c:v>
                </c:pt>
                <c:pt idx="616">
                  <c:v>95.66</c:v>
                </c:pt>
                <c:pt idx="617">
                  <c:v>96.88</c:v>
                </c:pt>
                <c:pt idx="618">
                  <c:v>92.77</c:v>
                </c:pt>
                <c:pt idx="619">
                  <c:v>86.48</c:v>
                </c:pt>
                <c:pt idx="620">
                  <c:v>99.34</c:v>
                </c:pt>
                <c:pt idx="621">
                  <c:v>97.32</c:v>
                </c:pt>
                <c:pt idx="622">
                  <c:v>105.79</c:v>
                </c:pt>
                <c:pt idx="623">
                  <c:v>104.46</c:v>
                </c:pt>
                <c:pt idx="624">
                  <c:v>105.61</c:v>
                </c:pt>
                <c:pt idx="625">
                  <c:v>100.24</c:v>
                </c:pt>
                <c:pt idx="626">
                  <c:v>97.27</c:v>
                </c:pt>
                <c:pt idx="627">
                  <c:v>98.71</c:v>
                </c:pt>
                <c:pt idx="628">
                  <c:v>102.49</c:v>
                </c:pt>
                <c:pt idx="629">
                  <c:v>102.28</c:v>
                </c:pt>
                <c:pt idx="630">
                  <c:v>103.45</c:v>
                </c:pt>
                <c:pt idx="631">
                  <c:v>108.65</c:v>
                </c:pt>
                <c:pt idx="632">
                  <c:v>108.39</c:v>
                </c:pt>
                <c:pt idx="633">
                  <c:v>105.02</c:v>
                </c:pt>
                <c:pt idx="634">
                  <c:v>108.88</c:v>
                </c:pt>
                <c:pt idx="635">
                  <c:v>109.7</c:v>
                </c:pt>
                <c:pt idx="636">
                  <c:v>106.37</c:v>
                </c:pt>
                <c:pt idx="637">
                  <c:v>104.25</c:v>
                </c:pt>
                <c:pt idx="638">
                  <c:v>100.52</c:v>
                </c:pt>
                <c:pt idx="639">
                  <c:v>100.66</c:v>
                </c:pt>
                <c:pt idx="640">
                  <c:v>103.97</c:v>
                </c:pt>
                <c:pt idx="641">
                  <c:v>105.43</c:v>
                </c:pt>
                <c:pt idx="642">
                  <c:v>104.5</c:v>
                </c:pt>
                <c:pt idx="643">
                  <c:v>108.33</c:v>
                </c:pt>
                <c:pt idx="644">
                  <c:v>108.58</c:v>
                </c:pt>
                <c:pt idx="645">
                  <c:v>112.72</c:v>
                </c:pt>
                <c:pt idx="646">
                  <c:v>115.6</c:v>
                </c:pt>
                <c:pt idx="647">
                  <c:v>116.79</c:v>
                </c:pt>
                <c:pt idx="648">
                  <c:v>113.98</c:v>
                </c:pt>
                <c:pt idx="649">
                  <c:v>112.01</c:v>
                </c:pt>
                <c:pt idx="650">
                  <c:v>111.95</c:v>
                </c:pt>
                <c:pt idx="651">
                  <c:v>107.33</c:v>
                </c:pt>
                <c:pt idx="652">
                  <c:v>106.35</c:v>
                </c:pt>
                <c:pt idx="653">
                  <c:v>104.76</c:v>
                </c:pt>
                <c:pt idx="654">
                  <c:v>106.16</c:v>
                </c:pt>
                <c:pt idx="655">
                  <c:v>101.69</c:v>
                </c:pt>
                <c:pt idx="656">
                  <c:v>101.25</c:v>
                </c:pt>
                <c:pt idx="657">
                  <c:v>97.96</c:v>
                </c:pt>
                <c:pt idx="658">
                  <c:v>97.42</c:v>
                </c:pt>
                <c:pt idx="659">
                  <c:v>96.6</c:v>
                </c:pt>
                <c:pt idx="660">
                  <c:v>98.61</c:v>
                </c:pt>
                <c:pt idx="661">
                  <c:v>94.15</c:v>
                </c:pt>
                <c:pt idx="662">
                  <c:v>91.55</c:v>
                </c:pt>
                <c:pt idx="663">
                  <c:v>90.02</c:v>
                </c:pt>
                <c:pt idx="664">
                  <c:v>93.87</c:v>
                </c:pt>
                <c:pt idx="665">
                  <c:v>91.17</c:v>
                </c:pt>
                <c:pt idx="666">
                  <c:v>87.9</c:v>
                </c:pt>
                <c:pt idx="667">
                  <c:v>89.7</c:v>
                </c:pt>
                <c:pt idx="668">
                  <c:v>86.76</c:v>
                </c:pt>
                <c:pt idx="669">
                  <c:v>90.14</c:v>
                </c:pt>
                <c:pt idx="670">
                  <c:v>90.11</c:v>
                </c:pt>
                <c:pt idx="671">
                  <c:v>86.5</c:v>
                </c:pt>
                <c:pt idx="672">
                  <c:v>84.14</c:v>
                </c:pt>
                <c:pt idx="673">
                  <c:v>82.46</c:v>
                </c:pt>
                <c:pt idx="674">
                  <c:v>79.63</c:v>
                </c:pt>
                <c:pt idx="675">
                  <c:v>78.930000000000007</c:v>
                </c:pt>
                <c:pt idx="676">
                  <c:v>77.22</c:v>
                </c:pt>
                <c:pt idx="677">
                  <c:v>78.599999999999994</c:v>
                </c:pt>
                <c:pt idx="678">
                  <c:v>76.489999999999995</c:v>
                </c:pt>
                <c:pt idx="679">
                  <c:v>73.790000000000006</c:v>
                </c:pt>
                <c:pt idx="680">
                  <c:v>80.69</c:v>
                </c:pt>
                <c:pt idx="681">
                  <c:v>80.75</c:v>
                </c:pt>
                <c:pt idx="682">
                  <c:v>78.08</c:v>
                </c:pt>
                <c:pt idx="683">
                  <c:v>79.55</c:v>
                </c:pt>
                <c:pt idx="684">
                  <c:v>76.02</c:v>
                </c:pt>
                <c:pt idx="685">
                  <c:v>75.84</c:v>
                </c:pt>
                <c:pt idx="686">
                  <c:v>73.84</c:v>
                </c:pt>
                <c:pt idx="687">
                  <c:v>75.84</c:v>
                </c:pt>
                <c:pt idx="688">
                  <c:v>77.14</c:v>
                </c:pt>
                <c:pt idx="689">
                  <c:v>77.900000000000006</c:v>
                </c:pt>
                <c:pt idx="690">
                  <c:v>74.62</c:v>
                </c:pt>
                <c:pt idx="691">
                  <c:v>71.59</c:v>
                </c:pt>
                <c:pt idx="692">
                  <c:v>71.239999999999995</c:v>
                </c:pt>
                <c:pt idx="693">
                  <c:v>76.31</c:v>
                </c:pt>
                <c:pt idx="694">
                  <c:v>78.03</c:v>
                </c:pt>
                <c:pt idx="695">
                  <c:v>81.8</c:v>
                </c:pt>
                <c:pt idx="696">
                  <c:v>79.98</c:v>
                </c:pt>
                <c:pt idx="697">
                  <c:v>80.44</c:v>
                </c:pt>
                <c:pt idx="698">
                  <c:v>79.39</c:v>
                </c:pt>
                <c:pt idx="699">
                  <c:v>84.36</c:v>
                </c:pt>
                <c:pt idx="700">
                  <c:v>85.35</c:v>
                </c:pt>
                <c:pt idx="701">
                  <c:v>85.88</c:v>
                </c:pt>
                <c:pt idx="702">
                  <c:v>84.44</c:v>
                </c:pt>
                <c:pt idx="703">
                  <c:v>81.45</c:v>
                </c:pt>
                <c:pt idx="704">
                  <c:v>81.099999999999994</c:v>
                </c:pt>
                <c:pt idx="705">
                  <c:v>83.57</c:v>
                </c:pt>
                <c:pt idx="706">
                  <c:v>83.42</c:v>
                </c:pt>
                <c:pt idx="707">
                  <c:v>78.81</c:v>
                </c:pt>
                <c:pt idx="708">
                  <c:v>77.98</c:v>
                </c:pt>
                <c:pt idx="709">
                  <c:v>78.66</c:v>
                </c:pt>
                <c:pt idx="710">
                  <c:v>79.760000000000005</c:v>
                </c:pt>
                <c:pt idx="711">
                  <c:v>77.819999999999993</c:v>
                </c:pt>
                <c:pt idx="712">
                  <c:v>76.73</c:v>
                </c:pt>
                <c:pt idx="713">
                  <c:v>76.55</c:v>
                </c:pt>
                <c:pt idx="714">
                  <c:v>76.19</c:v>
                </c:pt>
                <c:pt idx="715">
                  <c:v>79.63</c:v>
                </c:pt>
                <c:pt idx="716">
                  <c:v>77.819999999999993</c:v>
                </c:pt>
                <c:pt idx="717">
                  <c:v>78.260000000000005</c:v>
                </c:pt>
                <c:pt idx="718">
                  <c:v>77.66</c:v>
                </c:pt>
                <c:pt idx="719">
                  <c:v>75</c:v>
                </c:pt>
                <c:pt idx="720">
                  <c:v>74.45</c:v>
                </c:pt>
                <c:pt idx="721">
                  <c:v>73.45</c:v>
                </c:pt>
                <c:pt idx="722">
                  <c:v>72.38</c:v>
                </c:pt>
                <c:pt idx="723">
                  <c:v>71.8</c:v>
                </c:pt>
                <c:pt idx="724">
                  <c:v>78.599999999999994</c:v>
                </c:pt>
                <c:pt idx="725">
                  <c:v>85.82</c:v>
                </c:pt>
                <c:pt idx="726">
                  <c:v>82.18</c:v>
                </c:pt>
                <c:pt idx="727">
                  <c:v>85.75</c:v>
                </c:pt>
                <c:pt idx="728">
                  <c:v>82.24</c:v>
                </c:pt>
                <c:pt idx="729">
                  <c:v>85.13</c:v>
                </c:pt>
                <c:pt idx="730">
                  <c:v>85.98</c:v>
                </c:pt>
                <c:pt idx="731">
                  <c:v>83.59</c:v>
                </c:pt>
                <c:pt idx="732">
                  <c:v>80.260000000000005</c:v>
                </c:pt>
                <c:pt idx="733">
                  <c:v>82.73</c:v>
                </c:pt>
                <c:pt idx="734">
                  <c:v>82.05</c:v>
                </c:pt>
                <c:pt idx="735">
                  <c:v>82.09</c:v>
                </c:pt>
                <c:pt idx="736">
                  <c:v>82.02</c:v>
                </c:pt>
                <c:pt idx="737">
                  <c:v>81.44</c:v>
                </c:pt>
                <c:pt idx="738">
                  <c:v>81.87</c:v>
                </c:pt>
                <c:pt idx="739">
                  <c:v>86.28</c:v>
                </c:pt>
                <c:pt idx="740">
                  <c:v>86.13</c:v>
                </c:pt>
                <c:pt idx="741">
                  <c:v>86.11</c:v>
                </c:pt>
                <c:pt idx="742">
                  <c:v>88.49</c:v>
                </c:pt>
                <c:pt idx="743">
                  <c:v>87.16</c:v>
                </c:pt>
                <c:pt idx="744">
                  <c:v>88.78</c:v>
                </c:pt>
                <c:pt idx="745">
                  <c:v>86.94</c:v>
                </c:pt>
                <c:pt idx="746">
                  <c:v>86.25</c:v>
                </c:pt>
                <c:pt idx="747">
                  <c:v>83.61</c:v>
                </c:pt>
                <c:pt idx="748">
                  <c:v>84.52</c:v>
                </c:pt>
                <c:pt idx="749">
                  <c:v>81.12</c:v>
                </c:pt>
                <c:pt idx="750">
                  <c:v>81.02</c:v>
                </c:pt>
                <c:pt idx="751">
                  <c:v>79.11</c:v>
                </c:pt>
                <c:pt idx="752">
                  <c:v>80.87</c:v>
                </c:pt>
                <c:pt idx="753">
                  <c:v>78.819999999999993</c:v>
                </c:pt>
                <c:pt idx="754">
                  <c:v>78.09</c:v>
                </c:pt>
                <c:pt idx="755">
                  <c:v>79.900000000000006</c:v>
                </c:pt>
                <c:pt idx="756">
                  <c:v>79.55</c:v>
                </c:pt>
                <c:pt idx="757">
                  <c:v>78.64</c:v>
                </c:pt>
                <c:pt idx="758">
                  <c:v>77.989999999999995</c:v>
                </c:pt>
                <c:pt idx="759">
                  <c:v>75.69</c:v>
                </c:pt>
                <c:pt idx="760">
                  <c:v>75.09</c:v>
                </c:pt>
                <c:pt idx="761">
                  <c:v>75.5</c:v>
                </c:pt>
                <c:pt idx="762">
                  <c:v>77.150000000000006</c:v>
                </c:pt>
                <c:pt idx="763">
                  <c:v>73.28</c:v>
                </c:pt>
                <c:pt idx="764">
                  <c:v>72.180000000000007</c:v>
                </c:pt>
                <c:pt idx="765">
                  <c:v>71.3</c:v>
                </c:pt>
                <c:pt idx="766">
                  <c:v>71.19</c:v>
                </c:pt>
                <c:pt idx="767">
                  <c:v>68.069999999999993</c:v>
                </c:pt>
                <c:pt idx="768">
                  <c:v>66.459999999999994</c:v>
                </c:pt>
                <c:pt idx="769">
                  <c:v>66.2</c:v>
                </c:pt>
                <c:pt idx="770">
                  <c:v>62.9</c:v>
                </c:pt>
                <c:pt idx="771">
                  <c:v>64.48</c:v>
                </c:pt>
                <c:pt idx="772">
                  <c:v>62.04</c:v>
                </c:pt>
                <c:pt idx="773">
                  <c:v>62.33</c:v>
                </c:pt>
                <c:pt idx="774">
                  <c:v>61.18</c:v>
                </c:pt>
                <c:pt idx="775">
                  <c:v>63.27</c:v>
                </c:pt>
                <c:pt idx="776">
                  <c:v>64.489999999999995</c:v>
                </c:pt>
                <c:pt idx="777">
                  <c:v>63.39</c:v>
                </c:pt>
                <c:pt idx="778">
                  <c:v>60.85</c:v>
                </c:pt>
                <c:pt idx="779">
                  <c:v>59.75</c:v>
                </c:pt>
                <c:pt idx="780">
                  <c:v>59.46</c:v>
                </c:pt>
                <c:pt idx="781">
                  <c:v>62.01</c:v>
                </c:pt>
                <c:pt idx="782">
                  <c:v>58.88</c:v>
                </c:pt>
                <c:pt idx="783">
                  <c:v>59.22</c:v>
                </c:pt>
                <c:pt idx="784">
                  <c:v>58.92</c:v>
                </c:pt>
                <c:pt idx="785">
                  <c:v>59.71</c:v>
                </c:pt>
                <c:pt idx="786">
                  <c:v>61.28</c:v>
                </c:pt>
                <c:pt idx="787">
                  <c:v>58.24</c:v>
                </c:pt>
                <c:pt idx="788">
                  <c:v>55.93</c:v>
                </c:pt>
                <c:pt idx="789">
                  <c:v>56.11</c:v>
                </c:pt>
                <c:pt idx="790">
                  <c:v>55.37</c:v>
                </c:pt>
                <c:pt idx="791">
                  <c:v>54.15</c:v>
                </c:pt>
                <c:pt idx="792">
                  <c:v>54.88</c:v>
                </c:pt>
                <c:pt idx="793">
                  <c:v>54.1</c:v>
                </c:pt>
                <c:pt idx="794">
                  <c:v>59.01</c:v>
                </c:pt>
                <c:pt idx="795">
                  <c:v>58.04</c:v>
                </c:pt>
                <c:pt idx="796">
                  <c:v>57.04</c:v>
                </c:pt>
                <c:pt idx="797">
                  <c:v>57.68</c:v>
                </c:pt>
                <c:pt idx="798">
                  <c:v>57.83</c:v>
                </c:pt>
                <c:pt idx="799">
                  <c:v>55.62</c:v>
                </c:pt>
                <c:pt idx="800">
                  <c:v>53.46</c:v>
                </c:pt>
                <c:pt idx="801">
                  <c:v>52.48</c:v>
                </c:pt>
                <c:pt idx="802">
                  <c:v>53.96</c:v>
                </c:pt>
                <c:pt idx="803">
                  <c:v>54.04</c:v>
                </c:pt>
                <c:pt idx="804">
                  <c:v>52.81</c:v>
                </c:pt>
                <c:pt idx="805">
                  <c:v>53.14</c:v>
                </c:pt>
                <c:pt idx="806">
                  <c:v>53.31</c:v>
                </c:pt>
                <c:pt idx="807">
                  <c:v>53.04</c:v>
                </c:pt>
                <c:pt idx="808">
                  <c:v>52.98</c:v>
                </c:pt>
                <c:pt idx="809">
                  <c:v>50.85</c:v>
                </c:pt>
                <c:pt idx="810">
                  <c:v>49.1</c:v>
                </c:pt>
                <c:pt idx="811">
                  <c:v>49.99</c:v>
                </c:pt>
                <c:pt idx="812">
                  <c:v>47.47</c:v>
                </c:pt>
                <c:pt idx="813">
                  <c:v>47.7</c:v>
                </c:pt>
                <c:pt idx="814">
                  <c:v>44.74</c:v>
                </c:pt>
                <c:pt idx="815">
                  <c:v>44.93</c:v>
                </c:pt>
                <c:pt idx="816">
                  <c:v>47.25</c:v>
                </c:pt>
                <c:pt idx="817">
                  <c:v>48.4</c:v>
                </c:pt>
                <c:pt idx="818">
                  <c:v>50.88</c:v>
                </c:pt>
                <c:pt idx="819">
                  <c:v>49.32</c:v>
                </c:pt>
                <c:pt idx="820">
                  <c:v>47.47</c:v>
                </c:pt>
                <c:pt idx="821">
                  <c:v>45.2</c:v>
                </c:pt>
                <c:pt idx="822">
                  <c:v>45.32</c:v>
                </c:pt>
                <c:pt idx="823">
                  <c:v>48.94</c:v>
                </c:pt>
                <c:pt idx="824">
                  <c:v>48.26</c:v>
                </c:pt>
                <c:pt idx="825">
                  <c:v>48.11</c:v>
                </c:pt>
                <c:pt idx="826">
                  <c:v>49</c:v>
                </c:pt>
                <c:pt idx="827">
                  <c:v>50.62</c:v>
                </c:pt>
                <c:pt idx="828">
                  <c:v>50.34</c:v>
                </c:pt>
                <c:pt idx="829">
                  <c:v>47.56</c:v>
                </c:pt>
                <c:pt idx="830">
                  <c:v>47.55</c:v>
                </c:pt>
                <c:pt idx="831">
                  <c:v>47.8</c:v>
                </c:pt>
                <c:pt idx="832">
                  <c:v>46.58</c:v>
                </c:pt>
                <c:pt idx="833">
                  <c:v>46.27</c:v>
                </c:pt>
                <c:pt idx="834">
                  <c:v>46.83</c:v>
                </c:pt>
                <c:pt idx="835">
                  <c:v>44.84</c:v>
                </c:pt>
                <c:pt idx="836">
                  <c:v>44.76</c:v>
                </c:pt>
                <c:pt idx="837">
                  <c:v>42.93</c:v>
                </c:pt>
                <c:pt idx="838">
                  <c:v>43.18</c:v>
                </c:pt>
                <c:pt idx="839">
                  <c:v>43.66</c:v>
                </c:pt>
                <c:pt idx="840">
                  <c:v>42.84</c:v>
                </c:pt>
                <c:pt idx="841">
                  <c:v>44.39</c:v>
                </c:pt>
                <c:pt idx="842">
                  <c:v>43.47</c:v>
                </c:pt>
                <c:pt idx="843">
                  <c:v>44.08</c:v>
                </c:pt>
                <c:pt idx="844">
                  <c:v>41.81</c:v>
                </c:pt>
                <c:pt idx="845">
                  <c:v>41.22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EC-7440-9C4A-B0A5099A9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5458703"/>
        <c:axId val="514756096"/>
      </c:areaChart>
      <c:dateAx>
        <c:axId val="345458703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514756096"/>
        <c:crosses val="autoZero"/>
        <c:auto val="1"/>
        <c:lblOffset val="100"/>
        <c:baseTimeUnit val="days"/>
      </c:dateAx>
      <c:valAx>
        <c:axId val="514756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34545870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FinacapHist1!$A$5:$A$1402</c:f>
              <c:numCache>
                <c:formatCode>dd/mm/yyyy</c:formatCode>
                <c:ptCount val="1398"/>
                <c:pt idx="0">
                  <c:v>35944</c:v>
                </c:pt>
                <c:pt idx="1">
                  <c:v>35951</c:v>
                </c:pt>
                <c:pt idx="2">
                  <c:v>35958</c:v>
                </c:pt>
                <c:pt idx="3">
                  <c:v>35965</c:v>
                </c:pt>
                <c:pt idx="4">
                  <c:v>35972</c:v>
                </c:pt>
                <c:pt idx="5">
                  <c:v>35979</c:v>
                </c:pt>
                <c:pt idx="6">
                  <c:v>35986</c:v>
                </c:pt>
                <c:pt idx="7">
                  <c:v>35993</c:v>
                </c:pt>
                <c:pt idx="8">
                  <c:v>36000</c:v>
                </c:pt>
                <c:pt idx="9">
                  <c:v>36007</c:v>
                </c:pt>
                <c:pt idx="10">
                  <c:v>36014</c:v>
                </c:pt>
                <c:pt idx="11">
                  <c:v>36021</c:v>
                </c:pt>
                <c:pt idx="12">
                  <c:v>36028</c:v>
                </c:pt>
                <c:pt idx="13">
                  <c:v>36035</c:v>
                </c:pt>
                <c:pt idx="14">
                  <c:v>36042</c:v>
                </c:pt>
                <c:pt idx="15">
                  <c:v>36049</c:v>
                </c:pt>
                <c:pt idx="16">
                  <c:v>36056</c:v>
                </c:pt>
                <c:pt idx="17">
                  <c:v>36063</c:v>
                </c:pt>
                <c:pt idx="18">
                  <c:v>36070</c:v>
                </c:pt>
                <c:pt idx="19">
                  <c:v>36077</c:v>
                </c:pt>
                <c:pt idx="20">
                  <c:v>36084</c:v>
                </c:pt>
                <c:pt idx="21">
                  <c:v>36091</c:v>
                </c:pt>
                <c:pt idx="22">
                  <c:v>36098</c:v>
                </c:pt>
                <c:pt idx="23">
                  <c:v>36105</c:v>
                </c:pt>
                <c:pt idx="24">
                  <c:v>36112</c:v>
                </c:pt>
                <c:pt idx="25">
                  <c:v>36119</c:v>
                </c:pt>
                <c:pt idx="26">
                  <c:v>36126</c:v>
                </c:pt>
                <c:pt idx="27">
                  <c:v>36133</c:v>
                </c:pt>
                <c:pt idx="28">
                  <c:v>36140</c:v>
                </c:pt>
                <c:pt idx="29">
                  <c:v>36147</c:v>
                </c:pt>
                <c:pt idx="30">
                  <c:v>36154</c:v>
                </c:pt>
                <c:pt idx="31">
                  <c:v>36161</c:v>
                </c:pt>
                <c:pt idx="32">
                  <c:v>36168</c:v>
                </c:pt>
                <c:pt idx="33">
                  <c:v>36175</c:v>
                </c:pt>
                <c:pt idx="34">
                  <c:v>36182</c:v>
                </c:pt>
                <c:pt idx="35">
                  <c:v>36189</c:v>
                </c:pt>
                <c:pt idx="36">
                  <c:v>36196</c:v>
                </c:pt>
                <c:pt idx="37">
                  <c:v>36203</c:v>
                </c:pt>
                <c:pt idx="38">
                  <c:v>36210</c:v>
                </c:pt>
                <c:pt idx="39">
                  <c:v>36217</c:v>
                </c:pt>
                <c:pt idx="40">
                  <c:v>36224</c:v>
                </c:pt>
                <c:pt idx="41">
                  <c:v>36231</c:v>
                </c:pt>
                <c:pt idx="42">
                  <c:v>36238</c:v>
                </c:pt>
                <c:pt idx="43">
                  <c:v>36245</c:v>
                </c:pt>
                <c:pt idx="44">
                  <c:v>36252</c:v>
                </c:pt>
                <c:pt idx="45">
                  <c:v>36259</c:v>
                </c:pt>
                <c:pt idx="46">
                  <c:v>36266</c:v>
                </c:pt>
                <c:pt idx="47">
                  <c:v>36273</c:v>
                </c:pt>
                <c:pt idx="48">
                  <c:v>36280</c:v>
                </c:pt>
                <c:pt idx="49">
                  <c:v>36287</c:v>
                </c:pt>
                <c:pt idx="50">
                  <c:v>36294</c:v>
                </c:pt>
                <c:pt idx="51">
                  <c:v>36301</c:v>
                </c:pt>
                <c:pt idx="52">
                  <c:v>36308</c:v>
                </c:pt>
                <c:pt idx="53">
                  <c:v>36315</c:v>
                </c:pt>
                <c:pt idx="54">
                  <c:v>36322</c:v>
                </c:pt>
                <c:pt idx="55">
                  <c:v>36329</c:v>
                </c:pt>
                <c:pt idx="56">
                  <c:v>36336</c:v>
                </c:pt>
                <c:pt idx="57">
                  <c:v>36343</c:v>
                </c:pt>
                <c:pt idx="58">
                  <c:v>36350</c:v>
                </c:pt>
                <c:pt idx="59">
                  <c:v>36357</c:v>
                </c:pt>
                <c:pt idx="60">
                  <c:v>36364</c:v>
                </c:pt>
                <c:pt idx="61">
                  <c:v>36371</c:v>
                </c:pt>
                <c:pt idx="62">
                  <c:v>36378</c:v>
                </c:pt>
                <c:pt idx="63">
                  <c:v>36385</c:v>
                </c:pt>
                <c:pt idx="64">
                  <c:v>36392</c:v>
                </c:pt>
                <c:pt idx="65">
                  <c:v>36399</c:v>
                </c:pt>
                <c:pt idx="66">
                  <c:v>36406</c:v>
                </c:pt>
                <c:pt idx="67">
                  <c:v>36413</c:v>
                </c:pt>
                <c:pt idx="68">
                  <c:v>36420</c:v>
                </c:pt>
                <c:pt idx="69">
                  <c:v>36427</c:v>
                </c:pt>
                <c:pt idx="70">
                  <c:v>36434</c:v>
                </c:pt>
                <c:pt idx="71">
                  <c:v>36441</c:v>
                </c:pt>
                <c:pt idx="72">
                  <c:v>36448</c:v>
                </c:pt>
                <c:pt idx="73">
                  <c:v>36455</c:v>
                </c:pt>
                <c:pt idx="74">
                  <c:v>36462</c:v>
                </c:pt>
                <c:pt idx="75">
                  <c:v>36469</c:v>
                </c:pt>
                <c:pt idx="76">
                  <c:v>36476</c:v>
                </c:pt>
                <c:pt idx="77">
                  <c:v>36483</c:v>
                </c:pt>
                <c:pt idx="78">
                  <c:v>36490</c:v>
                </c:pt>
                <c:pt idx="79">
                  <c:v>36497</c:v>
                </c:pt>
                <c:pt idx="80">
                  <c:v>36504</c:v>
                </c:pt>
                <c:pt idx="81">
                  <c:v>36511</c:v>
                </c:pt>
                <c:pt idx="82">
                  <c:v>36518</c:v>
                </c:pt>
                <c:pt idx="83">
                  <c:v>36525</c:v>
                </c:pt>
                <c:pt idx="84">
                  <c:v>36532</c:v>
                </c:pt>
                <c:pt idx="85">
                  <c:v>36539</c:v>
                </c:pt>
                <c:pt idx="86">
                  <c:v>36546</c:v>
                </c:pt>
                <c:pt idx="87">
                  <c:v>36553</c:v>
                </c:pt>
                <c:pt idx="88">
                  <c:v>36560</c:v>
                </c:pt>
                <c:pt idx="89">
                  <c:v>36567</c:v>
                </c:pt>
                <c:pt idx="90">
                  <c:v>36574</c:v>
                </c:pt>
                <c:pt idx="91">
                  <c:v>36581</c:v>
                </c:pt>
                <c:pt idx="92">
                  <c:v>36588</c:v>
                </c:pt>
                <c:pt idx="93">
                  <c:v>36595</c:v>
                </c:pt>
                <c:pt idx="94">
                  <c:v>36602</c:v>
                </c:pt>
                <c:pt idx="95">
                  <c:v>36609</c:v>
                </c:pt>
                <c:pt idx="96">
                  <c:v>36616</c:v>
                </c:pt>
                <c:pt idx="97">
                  <c:v>36623</c:v>
                </c:pt>
                <c:pt idx="98">
                  <c:v>36630</c:v>
                </c:pt>
                <c:pt idx="99">
                  <c:v>36637</c:v>
                </c:pt>
                <c:pt idx="100">
                  <c:v>36644</c:v>
                </c:pt>
                <c:pt idx="101">
                  <c:v>36651</c:v>
                </c:pt>
                <c:pt idx="102">
                  <c:v>36658</c:v>
                </c:pt>
                <c:pt idx="103">
                  <c:v>36665</c:v>
                </c:pt>
                <c:pt idx="104">
                  <c:v>36672</c:v>
                </c:pt>
                <c:pt idx="105">
                  <c:v>36679</c:v>
                </c:pt>
                <c:pt idx="106">
                  <c:v>36686</c:v>
                </c:pt>
                <c:pt idx="107">
                  <c:v>36693</c:v>
                </c:pt>
                <c:pt idx="108">
                  <c:v>36700</c:v>
                </c:pt>
                <c:pt idx="109">
                  <c:v>36707</c:v>
                </c:pt>
                <c:pt idx="110">
                  <c:v>36714</c:v>
                </c:pt>
                <c:pt idx="111">
                  <c:v>36721</c:v>
                </c:pt>
                <c:pt idx="112">
                  <c:v>36728</c:v>
                </c:pt>
                <c:pt idx="113">
                  <c:v>36735</c:v>
                </c:pt>
                <c:pt idx="114">
                  <c:v>36742</c:v>
                </c:pt>
                <c:pt idx="115">
                  <c:v>36749</c:v>
                </c:pt>
                <c:pt idx="116">
                  <c:v>36756</c:v>
                </c:pt>
                <c:pt idx="117">
                  <c:v>36763</c:v>
                </c:pt>
                <c:pt idx="118">
                  <c:v>36770</c:v>
                </c:pt>
                <c:pt idx="119">
                  <c:v>36777</c:v>
                </c:pt>
                <c:pt idx="120">
                  <c:v>36784</c:v>
                </c:pt>
                <c:pt idx="121">
                  <c:v>36791</c:v>
                </c:pt>
                <c:pt idx="122">
                  <c:v>36798</c:v>
                </c:pt>
                <c:pt idx="123">
                  <c:v>36805</c:v>
                </c:pt>
                <c:pt idx="124">
                  <c:v>36812</c:v>
                </c:pt>
                <c:pt idx="125">
                  <c:v>36819</c:v>
                </c:pt>
                <c:pt idx="126">
                  <c:v>36826</c:v>
                </c:pt>
                <c:pt idx="127">
                  <c:v>36833</c:v>
                </c:pt>
                <c:pt idx="128">
                  <c:v>36840</c:v>
                </c:pt>
                <c:pt idx="129">
                  <c:v>36847</c:v>
                </c:pt>
                <c:pt idx="130">
                  <c:v>36854</c:v>
                </c:pt>
                <c:pt idx="131">
                  <c:v>36861</c:v>
                </c:pt>
                <c:pt idx="132">
                  <c:v>36868</c:v>
                </c:pt>
                <c:pt idx="133">
                  <c:v>36875</c:v>
                </c:pt>
                <c:pt idx="134">
                  <c:v>36882</c:v>
                </c:pt>
                <c:pt idx="135">
                  <c:v>36889</c:v>
                </c:pt>
                <c:pt idx="136">
                  <c:v>36896</c:v>
                </c:pt>
                <c:pt idx="137">
                  <c:v>36903</c:v>
                </c:pt>
                <c:pt idx="138">
                  <c:v>36910</c:v>
                </c:pt>
                <c:pt idx="139">
                  <c:v>36917</c:v>
                </c:pt>
                <c:pt idx="140">
                  <c:v>36924</c:v>
                </c:pt>
                <c:pt idx="141">
                  <c:v>36931</c:v>
                </c:pt>
                <c:pt idx="142">
                  <c:v>36938</c:v>
                </c:pt>
                <c:pt idx="143">
                  <c:v>36945</c:v>
                </c:pt>
                <c:pt idx="144">
                  <c:v>36952</c:v>
                </c:pt>
                <c:pt idx="145">
                  <c:v>36959</c:v>
                </c:pt>
                <c:pt idx="146">
                  <c:v>36966</c:v>
                </c:pt>
                <c:pt idx="147">
                  <c:v>36973</c:v>
                </c:pt>
                <c:pt idx="148">
                  <c:v>36980</c:v>
                </c:pt>
                <c:pt idx="149">
                  <c:v>36987</c:v>
                </c:pt>
                <c:pt idx="150">
                  <c:v>36994</c:v>
                </c:pt>
                <c:pt idx="151">
                  <c:v>37001</c:v>
                </c:pt>
                <c:pt idx="152">
                  <c:v>37008</c:v>
                </c:pt>
                <c:pt idx="153">
                  <c:v>37015</c:v>
                </c:pt>
                <c:pt idx="154">
                  <c:v>37022</c:v>
                </c:pt>
                <c:pt idx="155">
                  <c:v>37029</c:v>
                </c:pt>
                <c:pt idx="156">
                  <c:v>37036</c:v>
                </c:pt>
                <c:pt idx="157">
                  <c:v>37043</c:v>
                </c:pt>
                <c:pt idx="158">
                  <c:v>37050</c:v>
                </c:pt>
                <c:pt idx="159">
                  <c:v>37057</c:v>
                </c:pt>
                <c:pt idx="160">
                  <c:v>37064</c:v>
                </c:pt>
                <c:pt idx="161">
                  <c:v>37071</c:v>
                </c:pt>
                <c:pt idx="162">
                  <c:v>37078</c:v>
                </c:pt>
                <c:pt idx="163">
                  <c:v>37085</c:v>
                </c:pt>
                <c:pt idx="164">
                  <c:v>37092</c:v>
                </c:pt>
                <c:pt idx="165">
                  <c:v>37099</c:v>
                </c:pt>
                <c:pt idx="166">
                  <c:v>37106</c:v>
                </c:pt>
                <c:pt idx="167">
                  <c:v>37113</c:v>
                </c:pt>
                <c:pt idx="168">
                  <c:v>37120</c:v>
                </c:pt>
                <c:pt idx="169">
                  <c:v>37127</c:v>
                </c:pt>
                <c:pt idx="170">
                  <c:v>37134</c:v>
                </c:pt>
                <c:pt idx="171">
                  <c:v>37141</c:v>
                </c:pt>
                <c:pt idx="172">
                  <c:v>37148</c:v>
                </c:pt>
                <c:pt idx="173">
                  <c:v>37155</c:v>
                </c:pt>
                <c:pt idx="174">
                  <c:v>37162</c:v>
                </c:pt>
                <c:pt idx="175">
                  <c:v>37169</c:v>
                </c:pt>
                <c:pt idx="176">
                  <c:v>37176</c:v>
                </c:pt>
                <c:pt idx="177">
                  <c:v>37183</c:v>
                </c:pt>
                <c:pt idx="178">
                  <c:v>37190</c:v>
                </c:pt>
                <c:pt idx="179">
                  <c:v>37197</c:v>
                </c:pt>
                <c:pt idx="180">
                  <c:v>37204</c:v>
                </c:pt>
                <c:pt idx="181">
                  <c:v>37211</c:v>
                </c:pt>
                <c:pt idx="182">
                  <c:v>37218</c:v>
                </c:pt>
                <c:pt idx="183">
                  <c:v>37225</c:v>
                </c:pt>
                <c:pt idx="184">
                  <c:v>37232</c:v>
                </c:pt>
                <c:pt idx="185">
                  <c:v>37239</c:v>
                </c:pt>
                <c:pt idx="186">
                  <c:v>37246</c:v>
                </c:pt>
                <c:pt idx="187">
                  <c:v>37253</c:v>
                </c:pt>
                <c:pt idx="188">
                  <c:v>37260</c:v>
                </c:pt>
                <c:pt idx="189">
                  <c:v>37267</c:v>
                </c:pt>
                <c:pt idx="190">
                  <c:v>37274</c:v>
                </c:pt>
                <c:pt idx="191">
                  <c:v>37281</c:v>
                </c:pt>
                <c:pt idx="192">
                  <c:v>37288</c:v>
                </c:pt>
                <c:pt idx="193">
                  <c:v>37295</c:v>
                </c:pt>
                <c:pt idx="194">
                  <c:v>37302</c:v>
                </c:pt>
                <c:pt idx="195">
                  <c:v>37309</c:v>
                </c:pt>
                <c:pt idx="196">
                  <c:v>37316</c:v>
                </c:pt>
                <c:pt idx="197">
                  <c:v>37323</c:v>
                </c:pt>
                <c:pt idx="198">
                  <c:v>37330</c:v>
                </c:pt>
                <c:pt idx="199">
                  <c:v>37337</c:v>
                </c:pt>
                <c:pt idx="200">
                  <c:v>37344</c:v>
                </c:pt>
                <c:pt idx="201">
                  <c:v>37351</c:v>
                </c:pt>
                <c:pt idx="202">
                  <c:v>37358</c:v>
                </c:pt>
                <c:pt idx="203">
                  <c:v>37365</c:v>
                </c:pt>
                <c:pt idx="204">
                  <c:v>37372</c:v>
                </c:pt>
                <c:pt idx="205">
                  <c:v>37379</c:v>
                </c:pt>
                <c:pt idx="206">
                  <c:v>37386</c:v>
                </c:pt>
                <c:pt idx="207">
                  <c:v>37393</c:v>
                </c:pt>
                <c:pt idx="208">
                  <c:v>37400</c:v>
                </c:pt>
                <c:pt idx="209">
                  <c:v>37407</c:v>
                </c:pt>
                <c:pt idx="210">
                  <c:v>37414</c:v>
                </c:pt>
                <c:pt idx="211">
                  <c:v>37421</c:v>
                </c:pt>
                <c:pt idx="212">
                  <c:v>37428</c:v>
                </c:pt>
                <c:pt idx="213">
                  <c:v>37435</c:v>
                </c:pt>
                <c:pt idx="214">
                  <c:v>37442</c:v>
                </c:pt>
                <c:pt idx="215">
                  <c:v>37449</c:v>
                </c:pt>
                <c:pt idx="216">
                  <c:v>37456</c:v>
                </c:pt>
                <c:pt idx="217">
                  <c:v>37463</c:v>
                </c:pt>
                <c:pt idx="218">
                  <c:v>37470</c:v>
                </c:pt>
                <c:pt idx="219">
                  <c:v>37477</c:v>
                </c:pt>
                <c:pt idx="220">
                  <c:v>37484</c:v>
                </c:pt>
                <c:pt idx="221">
                  <c:v>37491</c:v>
                </c:pt>
                <c:pt idx="222">
                  <c:v>37498</c:v>
                </c:pt>
                <c:pt idx="223">
                  <c:v>37505</c:v>
                </c:pt>
                <c:pt idx="224">
                  <c:v>37512</c:v>
                </c:pt>
                <c:pt idx="225">
                  <c:v>37519</c:v>
                </c:pt>
                <c:pt idx="226">
                  <c:v>37526</c:v>
                </c:pt>
                <c:pt idx="227">
                  <c:v>37533</c:v>
                </c:pt>
                <c:pt idx="228">
                  <c:v>37540</c:v>
                </c:pt>
                <c:pt idx="229">
                  <c:v>37547</c:v>
                </c:pt>
                <c:pt idx="230">
                  <c:v>37554</c:v>
                </c:pt>
                <c:pt idx="231">
                  <c:v>37561</c:v>
                </c:pt>
                <c:pt idx="232">
                  <c:v>37568</c:v>
                </c:pt>
                <c:pt idx="233">
                  <c:v>37575</c:v>
                </c:pt>
                <c:pt idx="234">
                  <c:v>37582</c:v>
                </c:pt>
                <c:pt idx="235">
                  <c:v>37589</c:v>
                </c:pt>
                <c:pt idx="236">
                  <c:v>37596</c:v>
                </c:pt>
                <c:pt idx="237">
                  <c:v>37603</c:v>
                </c:pt>
                <c:pt idx="238">
                  <c:v>37610</c:v>
                </c:pt>
                <c:pt idx="239">
                  <c:v>37617</c:v>
                </c:pt>
                <c:pt idx="240">
                  <c:v>37624</c:v>
                </c:pt>
                <c:pt idx="241">
                  <c:v>37631</c:v>
                </c:pt>
                <c:pt idx="242">
                  <c:v>37638</c:v>
                </c:pt>
                <c:pt idx="243">
                  <c:v>37645</c:v>
                </c:pt>
                <c:pt idx="244">
                  <c:v>37652</c:v>
                </c:pt>
                <c:pt idx="245">
                  <c:v>37659</c:v>
                </c:pt>
                <c:pt idx="246">
                  <c:v>37666</c:v>
                </c:pt>
                <c:pt idx="247">
                  <c:v>37673</c:v>
                </c:pt>
                <c:pt idx="248">
                  <c:v>37680</c:v>
                </c:pt>
                <c:pt idx="249">
                  <c:v>37687</c:v>
                </c:pt>
                <c:pt idx="250">
                  <c:v>37694</c:v>
                </c:pt>
                <c:pt idx="251">
                  <c:v>37701</c:v>
                </c:pt>
                <c:pt idx="252">
                  <c:v>37708</c:v>
                </c:pt>
                <c:pt idx="253">
                  <c:v>37715</c:v>
                </c:pt>
                <c:pt idx="254">
                  <c:v>37722</c:v>
                </c:pt>
                <c:pt idx="255">
                  <c:v>37729</c:v>
                </c:pt>
                <c:pt idx="256">
                  <c:v>37736</c:v>
                </c:pt>
                <c:pt idx="257">
                  <c:v>37743</c:v>
                </c:pt>
                <c:pt idx="258">
                  <c:v>37750</c:v>
                </c:pt>
                <c:pt idx="259">
                  <c:v>37757</c:v>
                </c:pt>
                <c:pt idx="260">
                  <c:v>37764</c:v>
                </c:pt>
                <c:pt idx="261">
                  <c:v>37771</c:v>
                </c:pt>
                <c:pt idx="262">
                  <c:v>37778</c:v>
                </c:pt>
                <c:pt idx="263">
                  <c:v>37785</c:v>
                </c:pt>
                <c:pt idx="264">
                  <c:v>37792</c:v>
                </c:pt>
                <c:pt idx="265">
                  <c:v>37799</c:v>
                </c:pt>
                <c:pt idx="266">
                  <c:v>37806</c:v>
                </c:pt>
                <c:pt idx="267">
                  <c:v>37813</c:v>
                </c:pt>
                <c:pt idx="268">
                  <c:v>37820</c:v>
                </c:pt>
                <c:pt idx="269">
                  <c:v>37827</c:v>
                </c:pt>
                <c:pt idx="270">
                  <c:v>37834</c:v>
                </c:pt>
                <c:pt idx="271">
                  <c:v>37841</c:v>
                </c:pt>
                <c:pt idx="272">
                  <c:v>37848</c:v>
                </c:pt>
                <c:pt idx="273">
                  <c:v>37855</c:v>
                </c:pt>
                <c:pt idx="274">
                  <c:v>37862</c:v>
                </c:pt>
                <c:pt idx="275">
                  <c:v>37869</c:v>
                </c:pt>
                <c:pt idx="276">
                  <c:v>37876</c:v>
                </c:pt>
                <c:pt idx="277">
                  <c:v>37883</c:v>
                </c:pt>
                <c:pt idx="278">
                  <c:v>37890</c:v>
                </c:pt>
                <c:pt idx="279">
                  <c:v>37897</c:v>
                </c:pt>
                <c:pt idx="280">
                  <c:v>37904</c:v>
                </c:pt>
                <c:pt idx="281">
                  <c:v>37911</c:v>
                </c:pt>
                <c:pt idx="282">
                  <c:v>37918</c:v>
                </c:pt>
                <c:pt idx="283">
                  <c:v>37925</c:v>
                </c:pt>
                <c:pt idx="284">
                  <c:v>37932</c:v>
                </c:pt>
                <c:pt idx="285">
                  <c:v>37939</c:v>
                </c:pt>
                <c:pt idx="286">
                  <c:v>37946</c:v>
                </c:pt>
                <c:pt idx="287">
                  <c:v>37953</c:v>
                </c:pt>
                <c:pt idx="288">
                  <c:v>37960</c:v>
                </c:pt>
                <c:pt idx="289">
                  <c:v>37967</c:v>
                </c:pt>
                <c:pt idx="290">
                  <c:v>37974</c:v>
                </c:pt>
                <c:pt idx="291">
                  <c:v>37981</c:v>
                </c:pt>
                <c:pt idx="292">
                  <c:v>37988</c:v>
                </c:pt>
                <c:pt idx="293">
                  <c:v>37995</c:v>
                </c:pt>
                <c:pt idx="294">
                  <c:v>38002</c:v>
                </c:pt>
                <c:pt idx="295">
                  <c:v>38009</c:v>
                </c:pt>
                <c:pt idx="296">
                  <c:v>38016</c:v>
                </c:pt>
                <c:pt idx="297">
                  <c:v>38023</c:v>
                </c:pt>
                <c:pt idx="298">
                  <c:v>38030</c:v>
                </c:pt>
                <c:pt idx="299">
                  <c:v>38037</c:v>
                </c:pt>
                <c:pt idx="300">
                  <c:v>38044</c:v>
                </c:pt>
                <c:pt idx="301">
                  <c:v>38051</c:v>
                </c:pt>
                <c:pt idx="302">
                  <c:v>38058</c:v>
                </c:pt>
                <c:pt idx="303">
                  <c:v>38065</c:v>
                </c:pt>
                <c:pt idx="304">
                  <c:v>38072</c:v>
                </c:pt>
                <c:pt idx="305">
                  <c:v>38079</c:v>
                </c:pt>
                <c:pt idx="306">
                  <c:v>38086</c:v>
                </c:pt>
                <c:pt idx="307">
                  <c:v>38093</c:v>
                </c:pt>
                <c:pt idx="308">
                  <c:v>38100</c:v>
                </c:pt>
                <c:pt idx="309">
                  <c:v>38107</c:v>
                </c:pt>
                <c:pt idx="310">
                  <c:v>38114</c:v>
                </c:pt>
                <c:pt idx="311">
                  <c:v>38121</c:v>
                </c:pt>
                <c:pt idx="312">
                  <c:v>38128</c:v>
                </c:pt>
                <c:pt idx="313">
                  <c:v>38135</c:v>
                </c:pt>
                <c:pt idx="314">
                  <c:v>38142</c:v>
                </c:pt>
                <c:pt idx="315">
                  <c:v>38149</c:v>
                </c:pt>
                <c:pt idx="316">
                  <c:v>38156</c:v>
                </c:pt>
                <c:pt idx="317">
                  <c:v>38163</c:v>
                </c:pt>
                <c:pt idx="318">
                  <c:v>38170</c:v>
                </c:pt>
                <c:pt idx="319">
                  <c:v>38177</c:v>
                </c:pt>
                <c:pt idx="320">
                  <c:v>38184</c:v>
                </c:pt>
                <c:pt idx="321">
                  <c:v>38191</c:v>
                </c:pt>
                <c:pt idx="322">
                  <c:v>38198</c:v>
                </c:pt>
                <c:pt idx="323">
                  <c:v>38205</c:v>
                </c:pt>
                <c:pt idx="324">
                  <c:v>38212</c:v>
                </c:pt>
                <c:pt idx="325">
                  <c:v>38219</c:v>
                </c:pt>
                <c:pt idx="326">
                  <c:v>38226</c:v>
                </c:pt>
                <c:pt idx="327">
                  <c:v>38233</c:v>
                </c:pt>
                <c:pt idx="328">
                  <c:v>38240</c:v>
                </c:pt>
                <c:pt idx="329">
                  <c:v>38247</c:v>
                </c:pt>
                <c:pt idx="330">
                  <c:v>38254</c:v>
                </c:pt>
                <c:pt idx="331">
                  <c:v>38261</c:v>
                </c:pt>
                <c:pt idx="332">
                  <c:v>38268</c:v>
                </c:pt>
                <c:pt idx="333">
                  <c:v>38275</c:v>
                </c:pt>
                <c:pt idx="334">
                  <c:v>38282</c:v>
                </c:pt>
                <c:pt idx="335">
                  <c:v>38289</c:v>
                </c:pt>
                <c:pt idx="336">
                  <c:v>38296</c:v>
                </c:pt>
                <c:pt idx="337">
                  <c:v>38303</c:v>
                </c:pt>
                <c:pt idx="338">
                  <c:v>38310</c:v>
                </c:pt>
                <c:pt idx="339">
                  <c:v>38317</c:v>
                </c:pt>
                <c:pt idx="340">
                  <c:v>38324</c:v>
                </c:pt>
                <c:pt idx="341">
                  <c:v>38331</c:v>
                </c:pt>
                <c:pt idx="342">
                  <c:v>38338</c:v>
                </c:pt>
                <c:pt idx="343">
                  <c:v>38345</c:v>
                </c:pt>
                <c:pt idx="344">
                  <c:v>38352</c:v>
                </c:pt>
                <c:pt idx="345">
                  <c:v>38359</c:v>
                </c:pt>
                <c:pt idx="346">
                  <c:v>38366</c:v>
                </c:pt>
                <c:pt idx="347">
                  <c:v>38373</c:v>
                </c:pt>
                <c:pt idx="348">
                  <c:v>38380</c:v>
                </c:pt>
                <c:pt idx="349">
                  <c:v>38387</c:v>
                </c:pt>
                <c:pt idx="350">
                  <c:v>38394</c:v>
                </c:pt>
                <c:pt idx="351">
                  <c:v>38401</c:v>
                </c:pt>
                <c:pt idx="352">
                  <c:v>38408</c:v>
                </c:pt>
                <c:pt idx="353">
                  <c:v>38415</c:v>
                </c:pt>
                <c:pt idx="354">
                  <c:v>38422</c:v>
                </c:pt>
                <c:pt idx="355">
                  <c:v>38429</c:v>
                </c:pt>
                <c:pt idx="356">
                  <c:v>38436</c:v>
                </c:pt>
                <c:pt idx="357">
                  <c:v>38443</c:v>
                </c:pt>
                <c:pt idx="358">
                  <c:v>38450</c:v>
                </c:pt>
                <c:pt idx="359">
                  <c:v>38457</c:v>
                </c:pt>
                <c:pt idx="360">
                  <c:v>38464</c:v>
                </c:pt>
                <c:pt idx="361">
                  <c:v>38471</c:v>
                </c:pt>
                <c:pt idx="362">
                  <c:v>38478</c:v>
                </c:pt>
                <c:pt idx="363">
                  <c:v>38485</c:v>
                </c:pt>
                <c:pt idx="364">
                  <c:v>38492</c:v>
                </c:pt>
                <c:pt idx="365">
                  <c:v>38499</c:v>
                </c:pt>
                <c:pt idx="366">
                  <c:v>38506</c:v>
                </c:pt>
                <c:pt idx="367">
                  <c:v>38513</c:v>
                </c:pt>
                <c:pt idx="368">
                  <c:v>38520</c:v>
                </c:pt>
                <c:pt idx="369">
                  <c:v>38527</c:v>
                </c:pt>
                <c:pt idx="370">
                  <c:v>38534</c:v>
                </c:pt>
                <c:pt idx="371">
                  <c:v>38541</c:v>
                </c:pt>
                <c:pt idx="372">
                  <c:v>38548</c:v>
                </c:pt>
                <c:pt idx="373">
                  <c:v>38555</c:v>
                </c:pt>
                <c:pt idx="374">
                  <c:v>38562</c:v>
                </c:pt>
                <c:pt idx="375">
                  <c:v>38569</c:v>
                </c:pt>
                <c:pt idx="376">
                  <c:v>38576</c:v>
                </c:pt>
                <c:pt idx="377">
                  <c:v>38583</c:v>
                </c:pt>
                <c:pt idx="378">
                  <c:v>38590</c:v>
                </c:pt>
                <c:pt idx="379">
                  <c:v>38597</c:v>
                </c:pt>
                <c:pt idx="380">
                  <c:v>38604</c:v>
                </c:pt>
                <c:pt idx="381">
                  <c:v>38611</c:v>
                </c:pt>
                <c:pt idx="382">
                  <c:v>38618</c:v>
                </c:pt>
                <c:pt idx="383">
                  <c:v>38625</c:v>
                </c:pt>
                <c:pt idx="384">
                  <c:v>38632</c:v>
                </c:pt>
                <c:pt idx="385">
                  <c:v>38639</c:v>
                </c:pt>
                <c:pt idx="386">
                  <c:v>38646</c:v>
                </c:pt>
                <c:pt idx="387">
                  <c:v>38653</c:v>
                </c:pt>
                <c:pt idx="388">
                  <c:v>38660</c:v>
                </c:pt>
                <c:pt idx="389">
                  <c:v>38667</c:v>
                </c:pt>
                <c:pt idx="390">
                  <c:v>38674</c:v>
                </c:pt>
                <c:pt idx="391">
                  <c:v>38681</c:v>
                </c:pt>
                <c:pt idx="392">
                  <c:v>38688</c:v>
                </c:pt>
                <c:pt idx="393">
                  <c:v>38695</c:v>
                </c:pt>
                <c:pt idx="394">
                  <c:v>38702</c:v>
                </c:pt>
                <c:pt idx="395">
                  <c:v>38709</c:v>
                </c:pt>
                <c:pt idx="396">
                  <c:v>38716</c:v>
                </c:pt>
                <c:pt idx="397">
                  <c:v>38723</c:v>
                </c:pt>
                <c:pt idx="398">
                  <c:v>38730</c:v>
                </c:pt>
                <c:pt idx="399">
                  <c:v>38737</c:v>
                </c:pt>
                <c:pt idx="400">
                  <c:v>38744</c:v>
                </c:pt>
                <c:pt idx="401">
                  <c:v>38751</c:v>
                </c:pt>
                <c:pt idx="402">
                  <c:v>38758</c:v>
                </c:pt>
                <c:pt idx="403">
                  <c:v>38765</c:v>
                </c:pt>
                <c:pt idx="404">
                  <c:v>38772</c:v>
                </c:pt>
                <c:pt idx="405">
                  <c:v>38779</c:v>
                </c:pt>
                <c:pt idx="406">
                  <c:v>38786</c:v>
                </c:pt>
                <c:pt idx="407">
                  <c:v>38793</c:v>
                </c:pt>
                <c:pt idx="408">
                  <c:v>38800</c:v>
                </c:pt>
                <c:pt idx="409">
                  <c:v>38807</c:v>
                </c:pt>
                <c:pt idx="410">
                  <c:v>38814</c:v>
                </c:pt>
                <c:pt idx="411">
                  <c:v>38821</c:v>
                </c:pt>
                <c:pt idx="412">
                  <c:v>38828</c:v>
                </c:pt>
                <c:pt idx="413">
                  <c:v>38835</c:v>
                </c:pt>
                <c:pt idx="414">
                  <c:v>38842</c:v>
                </c:pt>
                <c:pt idx="415">
                  <c:v>38849</c:v>
                </c:pt>
                <c:pt idx="416">
                  <c:v>38856</c:v>
                </c:pt>
                <c:pt idx="417">
                  <c:v>38863</c:v>
                </c:pt>
                <c:pt idx="418">
                  <c:v>38870</c:v>
                </c:pt>
                <c:pt idx="419">
                  <c:v>38877</c:v>
                </c:pt>
                <c:pt idx="420">
                  <c:v>38884</c:v>
                </c:pt>
                <c:pt idx="421">
                  <c:v>38891</c:v>
                </c:pt>
                <c:pt idx="422">
                  <c:v>38898</c:v>
                </c:pt>
                <c:pt idx="423">
                  <c:v>38905</c:v>
                </c:pt>
                <c:pt idx="424">
                  <c:v>38912</c:v>
                </c:pt>
                <c:pt idx="425">
                  <c:v>38919</c:v>
                </c:pt>
                <c:pt idx="426">
                  <c:v>38926</c:v>
                </c:pt>
                <c:pt idx="427">
                  <c:v>38933</c:v>
                </c:pt>
                <c:pt idx="428">
                  <c:v>38940</c:v>
                </c:pt>
                <c:pt idx="429">
                  <c:v>38947</c:v>
                </c:pt>
                <c:pt idx="430">
                  <c:v>38954</c:v>
                </c:pt>
                <c:pt idx="431">
                  <c:v>38961</c:v>
                </c:pt>
                <c:pt idx="432">
                  <c:v>38968</c:v>
                </c:pt>
                <c:pt idx="433">
                  <c:v>38975</c:v>
                </c:pt>
                <c:pt idx="434">
                  <c:v>38982</c:v>
                </c:pt>
                <c:pt idx="435">
                  <c:v>38989</c:v>
                </c:pt>
                <c:pt idx="436">
                  <c:v>38996</c:v>
                </c:pt>
                <c:pt idx="437">
                  <c:v>39003</c:v>
                </c:pt>
                <c:pt idx="438">
                  <c:v>39010</c:v>
                </c:pt>
                <c:pt idx="439">
                  <c:v>39017</c:v>
                </c:pt>
                <c:pt idx="440">
                  <c:v>39024</c:v>
                </c:pt>
                <c:pt idx="441">
                  <c:v>39031</c:v>
                </c:pt>
                <c:pt idx="442">
                  <c:v>39038</c:v>
                </c:pt>
                <c:pt idx="443">
                  <c:v>39045</c:v>
                </c:pt>
                <c:pt idx="444">
                  <c:v>39052</c:v>
                </c:pt>
                <c:pt idx="445">
                  <c:v>39059</c:v>
                </c:pt>
                <c:pt idx="446">
                  <c:v>39066</c:v>
                </c:pt>
                <c:pt idx="447">
                  <c:v>39073</c:v>
                </c:pt>
                <c:pt idx="448">
                  <c:v>39080</c:v>
                </c:pt>
                <c:pt idx="449">
                  <c:v>39087</c:v>
                </c:pt>
                <c:pt idx="450">
                  <c:v>39094</c:v>
                </c:pt>
                <c:pt idx="451">
                  <c:v>39101</c:v>
                </c:pt>
                <c:pt idx="452">
                  <c:v>39108</c:v>
                </c:pt>
                <c:pt idx="453">
                  <c:v>39115</c:v>
                </c:pt>
                <c:pt idx="454">
                  <c:v>39122</c:v>
                </c:pt>
                <c:pt idx="455">
                  <c:v>39129</c:v>
                </c:pt>
                <c:pt idx="456">
                  <c:v>39136</c:v>
                </c:pt>
                <c:pt idx="457">
                  <c:v>39143</c:v>
                </c:pt>
                <c:pt idx="458">
                  <c:v>39150</c:v>
                </c:pt>
                <c:pt idx="459">
                  <c:v>39157</c:v>
                </c:pt>
                <c:pt idx="460">
                  <c:v>39164</c:v>
                </c:pt>
                <c:pt idx="461">
                  <c:v>39171</c:v>
                </c:pt>
                <c:pt idx="462">
                  <c:v>39178</c:v>
                </c:pt>
                <c:pt idx="463">
                  <c:v>39185</c:v>
                </c:pt>
                <c:pt idx="464">
                  <c:v>39192</c:v>
                </c:pt>
                <c:pt idx="465">
                  <c:v>39199</c:v>
                </c:pt>
                <c:pt idx="466">
                  <c:v>39206</c:v>
                </c:pt>
                <c:pt idx="467">
                  <c:v>39213</c:v>
                </c:pt>
                <c:pt idx="468">
                  <c:v>39220</c:v>
                </c:pt>
                <c:pt idx="469">
                  <c:v>39227</c:v>
                </c:pt>
                <c:pt idx="470">
                  <c:v>39234</c:v>
                </c:pt>
                <c:pt idx="471">
                  <c:v>39241</c:v>
                </c:pt>
                <c:pt idx="472">
                  <c:v>39248</c:v>
                </c:pt>
                <c:pt idx="473">
                  <c:v>39255</c:v>
                </c:pt>
                <c:pt idx="474">
                  <c:v>39262</c:v>
                </c:pt>
                <c:pt idx="475">
                  <c:v>39269</c:v>
                </c:pt>
                <c:pt idx="476">
                  <c:v>39276</c:v>
                </c:pt>
                <c:pt idx="477">
                  <c:v>39283</c:v>
                </c:pt>
                <c:pt idx="478">
                  <c:v>39290</c:v>
                </c:pt>
                <c:pt idx="479">
                  <c:v>39297</c:v>
                </c:pt>
                <c:pt idx="480">
                  <c:v>39304</c:v>
                </c:pt>
                <c:pt idx="481">
                  <c:v>39311</c:v>
                </c:pt>
                <c:pt idx="482">
                  <c:v>39318</c:v>
                </c:pt>
                <c:pt idx="483">
                  <c:v>39325</c:v>
                </c:pt>
                <c:pt idx="484">
                  <c:v>39332</c:v>
                </c:pt>
                <c:pt idx="485">
                  <c:v>39339</c:v>
                </c:pt>
                <c:pt idx="486">
                  <c:v>39346</c:v>
                </c:pt>
                <c:pt idx="487">
                  <c:v>39353</c:v>
                </c:pt>
                <c:pt idx="488">
                  <c:v>39360</c:v>
                </c:pt>
                <c:pt idx="489">
                  <c:v>39367</c:v>
                </c:pt>
                <c:pt idx="490">
                  <c:v>39374</c:v>
                </c:pt>
                <c:pt idx="491">
                  <c:v>39381</c:v>
                </c:pt>
                <c:pt idx="492">
                  <c:v>39388</c:v>
                </c:pt>
                <c:pt idx="493">
                  <c:v>39395</c:v>
                </c:pt>
                <c:pt idx="494">
                  <c:v>39402</c:v>
                </c:pt>
                <c:pt idx="495">
                  <c:v>39409</c:v>
                </c:pt>
                <c:pt idx="496">
                  <c:v>39416</c:v>
                </c:pt>
                <c:pt idx="497">
                  <c:v>39423</c:v>
                </c:pt>
                <c:pt idx="498">
                  <c:v>39430</c:v>
                </c:pt>
                <c:pt idx="499">
                  <c:v>39437</c:v>
                </c:pt>
                <c:pt idx="500">
                  <c:v>39444</c:v>
                </c:pt>
                <c:pt idx="501">
                  <c:v>39451</c:v>
                </c:pt>
                <c:pt idx="502">
                  <c:v>39458</c:v>
                </c:pt>
                <c:pt idx="503">
                  <c:v>39465</c:v>
                </c:pt>
                <c:pt idx="504">
                  <c:v>39472</c:v>
                </c:pt>
                <c:pt idx="505">
                  <c:v>39479</c:v>
                </c:pt>
                <c:pt idx="506">
                  <c:v>39486</c:v>
                </c:pt>
                <c:pt idx="507">
                  <c:v>39493</c:v>
                </c:pt>
                <c:pt idx="508">
                  <c:v>39500</c:v>
                </c:pt>
                <c:pt idx="509">
                  <c:v>39507</c:v>
                </c:pt>
                <c:pt idx="510">
                  <c:v>39514</c:v>
                </c:pt>
                <c:pt idx="511">
                  <c:v>39521</c:v>
                </c:pt>
                <c:pt idx="512">
                  <c:v>39528</c:v>
                </c:pt>
                <c:pt idx="513">
                  <c:v>39535</c:v>
                </c:pt>
                <c:pt idx="514">
                  <c:v>39542</c:v>
                </c:pt>
                <c:pt idx="515">
                  <c:v>39549</c:v>
                </c:pt>
                <c:pt idx="516">
                  <c:v>39556</c:v>
                </c:pt>
                <c:pt idx="517">
                  <c:v>39563</c:v>
                </c:pt>
                <c:pt idx="518">
                  <c:v>39570</c:v>
                </c:pt>
                <c:pt idx="519">
                  <c:v>39577</c:v>
                </c:pt>
                <c:pt idx="520">
                  <c:v>39584</c:v>
                </c:pt>
                <c:pt idx="521">
                  <c:v>39591</c:v>
                </c:pt>
                <c:pt idx="522">
                  <c:v>39598</c:v>
                </c:pt>
                <c:pt idx="523">
                  <c:v>39605</c:v>
                </c:pt>
                <c:pt idx="524">
                  <c:v>39612</c:v>
                </c:pt>
                <c:pt idx="525">
                  <c:v>39619</c:v>
                </c:pt>
                <c:pt idx="526">
                  <c:v>39626</c:v>
                </c:pt>
                <c:pt idx="527">
                  <c:v>39633</c:v>
                </c:pt>
                <c:pt idx="528">
                  <c:v>39640</c:v>
                </c:pt>
                <c:pt idx="529">
                  <c:v>39647</c:v>
                </c:pt>
                <c:pt idx="530">
                  <c:v>39654</c:v>
                </c:pt>
                <c:pt idx="531">
                  <c:v>39661</c:v>
                </c:pt>
                <c:pt idx="532">
                  <c:v>39668</c:v>
                </c:pt>
                <c:pt idx="533">
                  <c:v>39675</c:v>
                </c:pt>
                <c:pt idx="534">
                  <c:v>39682</c:v>
                </c:pt>
                <c:pt idx="535">
                  <c:v>39689</c:v>
                </c:pt>
                <c:pt idx="536">
                  <c:v>39696</c:v>
                </c:pt>
                <c:pt idx="537">
                  <c:v>39703</c:v>
                </c:pt>
                <c:pt idx="538">
                  <c:v>39710</c:v>
                </c:pt>
                <c:pt idx="539">
                  <c:v>39717</c:v>
                </c:pt>
                <c:pt idx="540">
                  <c:v>39724</c:v>
                </c:pt>
                <c:pt idx="541">
                  <c:v>39731</c:v>
                </c:pt>
                <c:pt idx="542">
                  <c:v>39738</c:v>
                </c:pt>
                <c:pt idx="543">
                  <c:v>39745</c:v>
                </c:pt>
                <c:pt idx="544">
                  <c:v>39752</c:v>
                </c:pt>
                <c:pt idx="545">
                  <c:v>39759</c:v>
                </c:pt>
                <c:pt idx="546">
                  <c:v>39766</c:v>
                </c:pt>
                <c:pt idx="547">
                  <c:v>39773</c:v>
                </c:pt>
                <c:pt idx="548">
                  <c:v>39780</c:v>
                </c:pt>
                <c:pt idx="549">
                  <c:v>39787</c:v>
                </c:pt>
                <c:pt idx="550">
                  <c:v>39794</c:v>
                </c:pt>
                <c:pt idx="551">
                  <c:v>39801</c:v>
                </c:pt>
                <c:pt idx="552">
                  <c:v>39808</c:v>
                </c:pt>
                <c:pt idx="553">
                  <c:v>39815</c:v>
                </c:pt>
                <c:pt idx="554">
                  <c:v>39822</c:v>
                </c:pt>
                <c:pt idx="555">
                  <c:v>39829</c:v>
                </c:pt>
                <c:pt idx="556">
                  <c:v>39836</c:v>
                </c:pt>
                <c:pt idx="557">
                  <c:v>39843</c:v>
                </c:pt>
                <c:pt idx="558">
                  <c:v>39850</c:v>
                </c:pt>
                <c:pt idx="559">
                  <c:v>39857</c:v>
                </c:pt>
                <c:pt idx="560">
                  <c:v>39864</c:v>
                </c:pt>
                <c:pt idx="561">
                  <c:v>39871</c:v>
                </c:pt>
                <c:pt idx="562">
                  <c:v>39878</c:v>
                </c:pt>
                <c:pt idx="563">
                  <c:v>39885</c:v>
                </c:pt>
                <c:pt idx="564">
                  <c:v>39892</c:v>
                </c:pt>
                <c:pt idx="565">
                  <c:v>39899</c:v>
                </c:pt>
                <c:pt idx="566">
                  <c:v>39906</c:v>
                </c:pt>
                <c:pt idx="567">
                  <c:v>39913</c:v>
                </c:pt>
                <c:pt idx="568">
                  <c:v>39920</c:v>
                </c:pt>
                <c:pt idx="569">
                  <c:v>39927</c:v>
                </c:pt>
                <c:pt idx="570">
                  <c:v>39934</c:v>
                </c:pt>
                <c:pt idx="571">
                  <c:v>39941</c:v>
                </c:pt>
                <c:pt idx="572">
                  <c:v>39948</c:v>
                </c:pt>
                <c:pt idx="573">
                  <c:v>39955</c:v>
                </c:pt>
                <c:pt idx="574">
                  <c:v>39962</c:v>
                </c:pt>
                <c:pt idx="575">
                  <c:v>39969</c:v>
                </c:pt>
                <c:pt idx="576">
                  <c:v>39976</c:v>
                </c:pt>
                <c:pt idx="577">
                  <c:v>39983</c:v>
                </c:pt>
                <c:pt idx="578">
                  <c:v>39990</c:v>
                </c:pt>
                <c:pt idx="579">
                  <c:v>39997</c:v>
                </c:pt>
                <c:pt idx="580">
                  <c:v>40004</c:v>
                </c:pt>
                <c:pt idx="581">
                  <c:v>40011</c:v>
                </c:pt>
                <c:pt idx="582">
                  <c:v>40018</c:v>
                </c:pt>
                <c:pt idx="583">
                  <c:v>40025</c:v>
                </c:pt>
                <c:pt idx="584">
                  <c:v>40032</c:v>
                </c:pt>
                <c:pt idx="585">
                  <c:v>40039</c:v>
                </c:pt>
                <c:pt idx="586">
                  <c:v>40046</c:v>
                </c:pt>
                <c:pt idx="587">
                  <c:v>40053</c:v>
                </c:pt>
                <c:pt idx="588">
                  <c:v>40060</c:v>
                </c:pt>
                <c:pt idx="589">
                  <c:v>40067</c:v>
                </c:pt>
                <c:pt idx="590">
                  <c:v>40074</c:v>
                </c:pt>
                <c:pt idx="591">
                  <c:v>40081</c:v>
                </c:pt>
                <c:pt idx="592">
                  <c:v>40088</c:v>
                </c:pt>
                <c:pt idx="593">
                  <c:v>40095</c:v>
                </c:pt>
                <c:pt idx="594">
                  <c:v>40102</c:v>
                </c:pt>
                <c:pt idx="595">
                  <c:v>40109</c:v>
                </c:pt>
                <c:pt idx="596">
                  <c:v>40116</c:v>
                </c:pt>
                <c:pt idx="597">
                  <c:v>40123</c:v>
                </c:pt>
                <c:pt idx="598">
                  <c:v>40130</c:v>
                </c:pt>
                <c:pt idx="599">
                  <c:v>40137</c:v>
                </c:pt>
                <c:pt idx="600">
                  <c:v>40144</c:v>
                </c:pt>
                <c:pt idx="601">
                  <c:v>40151</c:v>
                </c:pt>
                <c:pt idx="602">
                  <c:v>40158</c:v>
                </c:pt>
                <c:pt idx="603">
                  <c:v>40165</c:v>
                </c:pt>
                <c:pt idx="604">
                  <c:v>40172</c:v>
                </c:pt>
                <c:pt idx="605">
                  <c:v>40179</c:v>
                </c:pt>
                <c:pt idx="606">
                  <c:v>40186</c:v>
                </c:pt>
                <c:pt idx="607">
                  <c:v>40193</c:v>
                </c:pt>
                <c:pt idx="608">
                  <c:v>40200</c:v>
                </c:pt>
                <c:pt idx="609">
                  <c:v>40207</c:v>
                </c:pt>
                <c:pt idx="610">
                  <c:v>40214</c:v>
                </c:pt>
                <c:pt idx="611">
                  <c:v>40221</c:v>
                </c:pt>
                <c:pt idx="612">
                  <c:v>40228</c:v>
                </c:pt>
                <c:pt idx="613">
                  <c:v>40235</c:v>
                </c:pt>
                <c:pt idx="614">
                  <c:v>40242</c:v>
                </c:pt>
                <c:pt idx="615">
                  <c:v>40249</c:v>
                </c:pt>
                <c:pt idx="616">
                  <c:v>40256</c:v>
                </c:pt>
                <c:pt idx="617">
                  <c:v>40263</c:v>
                </c:pt>
                <c:pt idx="618">
                  <c:v>40270</c:v>
                </c:pt>
                <c:pt idx="619">
                  <c:v>40277</c:v>
                </c:pt>
                <c:pt idx="620">
                  <c:v>40284</c:v>
                </c:pt>
                <c:pt idx="621">
                  <c:v>40291</c:v>
                </c:pt>
                <c:pt idx="622">
                  <c:v>40298</c:v>
                </c:pt>
                <c:pt idx="623">
                  <c:v>40305</c:v>
                </c:pt>
                <c:pt idx="624">
                  <c:v>40312</c:v>
                </c:pt>
                <c:pt idx="625">
                  <c:v>40319</c:v>
                </c:pt>
                <c:pt idx="626">
                  <c:v>40326</c:v>
                </c:pt>
                <c:pt idx="627">
                  <c:v>40333</c:v>
                </c:pt>
                <c:pt idx="628">
                  <c:v>40340</c:v>
                </c:pt>
                <c:pt idx="629">
                  <c:v>40347</c:v>
                </c:pt>
                <c:pt idx="630">
                  <c:v>40354</c:v>
                </c:pt>
                <c:pt idx="631">
                  <c:v>40361</c:v>
                </c:pt>
                <c:pt idx="632">
                  <c:v>40368</c:v>
                </c:pt>
                <c:pt idx="633">
                  <c:v>40375</c:v>
                </c:pt>
                <c:pt idx="634">
                  <c:v>40382</c:v>
                </c:pt>
                <c:pt idx="635">
                  <c:v>40389</c:v>
                </c:pt>
                <c:pt idx="636">
                  <c:v>40396</c:v>
                </c:pt>
                <c:pt idx="637">
                  <c:v>40403</c:v>
                </c:pt>
                <c:pt idx="638">
                  <c:v>40410</c:v>
                </c:pt>
                <c:pt idx="639">
                  <c:v>40417</c:v>
                </c:pt>
                <c:pt idx="640">
                  <c:v>40424</c:v>
                </c:pt>
                <c:pt idx="641">
                  <c:v>40431</c:v>
                </c:pt>
                <c:pt idx="642">
                  <c:v>40438</c:v>
                </c:pt>
                <c:pt idx="643">
                  <c:v>40445</c:v>
                </c:pt>
                <c:pt idx="644">
                  <c:v>40452</c:v>
                </c:pt>
                <c:pt idx="645">
                  <c:v>40459</c:v>
                </c:pt>
                <c:pt idx="646">
                  <c:v>40466</c:v>
                </c:pt>
                <c:pt idx="647">
                  <c:v>40473</c:v>
                </c:pt>
                <c:pt idx="648">
                  <c:v>40480</c:v>
                </c:pt>
                <c:pt idx="649">
                  <c:v>40487</c:v>
                </c:pt>
                <c:pt idx="650">
                  <c:v>40494</c:v>
                </c:pt>
                <c:pt idx="651">
                  <c:v>40501</c:v>
                </c:pt>
                <c:pt idx="652">
                  <c:v>40508</c:v>
                </c:pt>
                <c:pt idx="653">
                  <c:v>40515</c:v>
                </c:pt>
                <c:pt idx="654">
                  <c:v>40522</c:v>
                </c:pt>
                <c:pt idx="655">
                  <c:v>40529</c:v>
                </c:pt>
                <c:pt idx="656">
                  <c:v>40536</c:v>
                </c:pt>
                <c:pt idx="657">
                  <c:v>40543</c:v>
                </c:pt>
                <c:pt idx="658">
                  <c:v>40550</c:v>
                </c:pt>
                <c:pt idx="659">
                  <c:v>40557</c:v>
                </c:pt>
                <c:pt idx="660">
                  <c:v>40564</c:v>
                </c:pt>
                <c:pt idx="661">
                  <c:v>40571</c:v>
                </c:pt>
                <c:pt idx="662">
                  <c:v>40578</c:v>
                </c:pt>
                <c:pt idx="663">
                  <c:v>40585</c:v>
                </c:pt>
                <c:pt idx="664">
                  <c:v>40592</c:v>
                </c:pt>
                <c:pt idx="665">
                  <c:v>40599</c:v>
                </c:pt>
                <c:pt idx="666">
                  <c:v>40606</c:v>
                </c:pt>
                <c:pt idx="667">
                  <c:v>40613</c:v>
                </c:pt>
                <c:pt idx="668">
                  <c:v>40620</c:v>
                </c:pt>
                <c:pt idx="669">
                  <c:v>40627</c:v>
                </c:pt>
                <c:pt idx="670">
                  <c:v>40634</c:v>
                </c:pt>
                <c:pt idx="671">
                  <c:v>40641</c:v>
                </c:pt>
                <c:pt idx="672">
                  <c:v>40648</c:v>
                </c:pt>
                <c:pt idx="673">
                  <c:v>40655</c:v>
                </c:pt>
                <c:pt idx="674">
                  <c:v>40662</c:v>
                </c:pt>
                <c:pt idx="675">
                  <c:v>40669</c:v>
                </c:pt>
                <c:pt idx="676">
                  <c:v>40676</c:v>
                </c:pt>
                <c:pt idx="677">
                  <c:v>40683</c:v>
                </c:pt>
                <c:pt idx="678">
                  <c:v>40690</c:v>
                </c:pt>
                <c:pt idx="679">
                  <c:v>40697</c:v>
                </c:pt>
                <c:pt idx="680">
                  <c:v>40704</c:v>
                </c:pt>
                <c:pt idx="681">
                  <c:v>40711</c:v>
                </c:pt>
                <c:pt idx="682">
                  <c:v>40718</c:v>
                </c:pt>
                <c:pt idx="683">
                  <c:v>40725</c:v>
                </c:pt>
                <c:pt idx="684">
                  <c:v>40732</c:v>
                </c:pt>
                <c:pt idx="685">
                  <c:v>40739</c:v>
                </c:pt>
                <c:pt idx="686">
                  <c:v>40746</c:v>
                </c:pt>
                <c:pt idx="687">
                  <c:v>40753</c:v>
                </c:pt>
                <c:pt idx="688">
                  <c:v>40760</c:v>
                </c:pt>
                <c:pt idx="689">
                  <c:v>40767</c:v>
                </c:pt>
                <c:pt idx="690">
                  <c:v>40774</c:v>
                </c:pt>
                <c:pt idx="691">
                  <c:v>40781</c:v>
                </c:pt>
                <c:pt idx="692">
                  <c:v>40788</c:v>
                </c:pt>
                <c:pt idx="693">
                  <c:v>40795</c:v>
                </c:pt>
                <c:pt idx="694">
                  <c:v>40802</c:v>
                </c:pt>
                <c:pt idx="695">
                  <c:v>40809</c:v>
                </c:pt>
                <c:pt idx="696">
                  <c:v>40816</c:v>
                </c:pt>
                <c:pt idx="697">
                  <c:v>40823</c:v>
                </c:pt>
                <c:pt idx="698">
                  <c:v>40830</c:v>
                </c:pt>
                <c:pt idx="699">
                  <c:v>40837</c:v>
                </c:pt>
                <c:pt idx="700">
                  <c:v>40844</c:v>
                </c:pt>
                <c:pt idx="701">
                  <c:v>40851</c:v>
                </c:pt>
                <c:pt idx="702">
                  <c:v>40858</c:v>
                </c:pt>
                <c:pt idx="703">
                  <c:v>40865</c:v>
                </c:pt>
                <c:pt idx="704">
                  <c:v>40872</c:v>
                </c:pt>
                <c:pt idx="705">
                  <c:v>40879</c:v>
                </c:pt>
                <c:pt idx="706">
                  <c:v>40886</c:v>
                </c:pt>
                <c:pt idx="707">
                  <c:v>40893</c:v>
                </c:pt>
                <c:pt idx="708">
                  <c:v>40900</c:v>
                </c:pt>
                <c:pt idx="709">
                  <c:v>40907</c:v>
                </c:pt>
                <c:pt idx="710">
                  <c:v>40914</c:v>
                </c:pt>
                <c:pt idx="711">
                  <c:v>40921</c:v>
                </c:pt>
                <c:pt idx="712">
                  <c:v>40928</c:v>
                </c:pt>
                <c:pt idx="713">
                  <c:v>40935</c:v>
                </c:pt>
                <c:pt idx="714">
                  <c:v>40942</c:v>
                </c:pt>
                <c:pt idx="715">
                  <c:v>40949</c:v>
                </c:pt>
                <c:pt idx="716">
                  <c:v>40956</c:v>
                </c:pt>
                <c:pt idx="717">
                  <c:v>40963</c:v>
                </c:pt>
                <c:pt idx="718">
                  <c:v>40970</c:v>
                </c:pt>
                <c:pt idx="719">
                  <c:v>40977</c:v>
                </c:pt>
                <c:pt idx="720">
                  <c:v>40984</c:v>
                </c:pt>
                <c:pt idx="721">
                  <c:v>40991</c:v>
                </c:pt>
                <c:pt idx="722">
                  <c:v>40998</c:v>
                </c:pt>
                <c:pt idx="723">
                  <c:v>41005</c:v>
                </c:pt>
                <c:pt idx="724">
                  <c:v>41012</c:v>
                </c:pt>
                <c:pt idx="725">
                  <c:v>41019</c:v>
                </c:pt>
                <c:pt idx="726">
                  <c:v>41026</c:v>
                </c:pt>
                <c:pt idx="727">
                  <c:v>41033</c:v>
                </c:pt>
                <c:pt idx="728">
                  <c:v>41040</c:v>
                </c:pt>
                <c:pt idx="729">
                  <c:v>41047</c:v>
                </c:pt>
                <c:pt idx="730">
                  <c:v>41054</c:v>
                </c:pt>
                <c:pt idx="731">
                  <c:v>41061</c:v>
                </c:pt>
                <c:pt idx="732">
                  <c:v>41068</c:v>
                </c:pt>
                <c:pt idx="733">
                  <c:v>41075</c:v>
                </c:pt>
                <c:pt idx="734">
                  <c:v>41082</c:v>
                </c:pt>
                <c:pt idx="735">
                  <c:v>41089</c:v>
                </c:pt>
                <c:pt idx="736">
                  <c:v>41096</c:v>
                </c:pt>
                <c:pt idx="737">
                  <c:v>41103</c:v>
                </c:pt>
                <c:pt idx="738">
                  <c:v>41110</c:v>
                </c:pt>
                <c:pt idx="739">
                  <c:v>41117</c:v>
                </c:pt>
                <c:pt idx="740">
                  <c:v>41124</c:v>
                </c:pt>
                <c:pt idx="741">
                  <c:v>41131</c:v>
                </c:pt>
                <c:pt idx="742">
                  <c:v>41138</c:v>
                </c:pt>
                <c:pt idx="743">
                  <c:v>41145</c:v>
                </c:pt>
                <c:pt idx="744">
                  <c:v>41152</c:v>
                </c:pt>
                <c:pt idx="745">
                  <c:v>41159</c:v>
                </c:pt>
                <c:pt idx="746">
                  <c:v>41166</c:v>
                </c:pt>
                <c:pt idx="747">
                  <c:v>41173</c:v>
                </c:pt>
                <c:pt idx="748">
                  <c:v>41180</c:v>
                </c:pt>
                <c:pt idx="749">
                  <c:v>41187</c:v>
                </c:pt>
                <c:pt idx="750">
                  <c:v>41194</c:v>
                </c:pt>
                <c:pt idx="751">
                  <c:v>41201</c:v>
                </c:pt>
                <c:pt idx="752">
                  <c:v>41208</c:v>
                </c:pt>
                <c:pt idx="753">
                  <c:v>41215</c:v>
                </c:pt>
                <c:pt idx="754">
                  <c:v>41222</c:v>
                </c:pt>
                <c:pt idx="755">
                  <c:v>41229</c:v>
                </c:pt>
                <c:pt idx="756">
                  <c:v>41236</c:v>
                </c:pt>
                <c:pt idx="757">
                  <c:v>41243</c:v>
                </c:pt>
                <c:pt idx="758">
                  <c:v>41250</c:v>
                </c:pt>
                <c:pt idx="759">
                  <c:v>41257</c:v>
                </c:pt>
                <c:pt idx="760">
                  <c:v>41264</c:v>
                </c:pt>
                <c:pt idx="761">
                  <c:v>41271</c:v>
                </c:pt>
                <c:pt idx="762">
                  <c:v>41278</c:v>
                </c:pt>
                <c:pt idx="763">
                  <c:v>41285</c:v>
                </c:pt>
                <c:pt idx="764">
                  <c:v>41292</c:v>
                </c:pt>
                <c:pt idx="765">
                  <c:v>41299</c:v>
                </c:pt>
                <c:pt idx="766">
                  <c:v>41306</c:v>
                </c:pt>
                <c:pt idx="767">
                  <c:v>41313</c:v>
                </c:pt>
                <c:pt idx="768">
                  <c:v>41320</c:v>
                </c:pt>
                <c:pt idx="769">
                  <c:v>41327</c:v>
                </c:pt>
                <c:pt idx="770">
                  <c:v>41334</c:v>
                </c:pt>
                <c:pt idx="771">
                  <c:v>41341</c:v>
                </c:pt>
                <c:pt idx="772">
                  <c:v>41348</c:v>
                </c:pt>
                <c:pt idx="773">
                  <c:v>41355</c:v>
                </c:pt>
                <c:pt idx="774">
                  <c:v>41362</c:v>
                </c:pt>
                <c:pt idx="775">
                  <c:v>41369</c:v>
                </c:pt>
                <c:pt idx="776">
                  <c:v>41376</c:v>
                </c:pt>
                <c:pt idx="777">
                  <c:v>41383</c:v>
                </c:pt>
                <c:pt idx="778">
                  <c:v>41390</c:v>
                </c:pt>
                <c:pt idx="779">
                  <c:v>41397</c:v>
                </c:pt>
                <c:pt idx="780">
                  <c:v>41404</c:v>
                </c:pt>
                <c:pt idx="781">
                  <c:v>41411</c:v>
                </c:pt>
                <c:pt idx="782">
                  <c:v>41418</c:v>
                </c:pt>
                <c:pt idx="783">
                  <c:v>41425</c:v>
                </c:pt>
                <c:pt idx="784">
                  <c:v>41432</c:v>
                </c:pt>
                <c:pt idx="785">
                  <c:v>41439</c:v>
                </c:pt>
                <c:pt idx="786">
                  <c:v>41446</c:v>
                </c:pt>
                <c:pt idx="787">
                  <c:v>41453</c:v>
                </c:pt>
                <c:pt idx="788">
                  <c:v>41460</c:v>
                </c:pt>
                <c:pt idx="789">
                  <c:v>41467</c:v>
                </c:pt>
                <c:pt idx="790">
                  <c:v>41474</c:v>
                </c:pt>
                <c:pt idx="791">
                  <c:v>41481</c:v>
                </c:pt>
                <c:pt idx="792">
                  <c:v>41488</c:v>
                </c:pt>
                <c:pt idx="793">
                  <c:v>41495</c:v>
                </c:pt>
                <c:pt idx="794">
                  <c:v>41502</c:v>
                </c:pt>
                <c:pt idx="795">
                  <c:v>41509</c:v>
                </c:pt>
                <c:pt idx="796">
                  <c:v>41516</c:v>
                </c:pt>
                <c:pt idx="797">
                  <c:v>41523</c:v>
                </c:pt>
                <c:pt idx="798">
                  <c:v>41530</c:v>
                </c:pt>
                <c:pt idx="799">
                  <c:v>41537</c:v>
                </c:pt>
                <c:pt idx="800">
                  <c:v>41544</c:v>
                </c:pt>
                <c:pt idx="801">
                  <c:v>41551</c:v>
                </c:pt>
                <c:pt idx="802">
                  <c:v>41558</c:v>
                </c:pt>
                <c:pt idx="803">
                  <c:v>41565</c:v>
                </c:pt>
                <c:pt idx="804">
                  <c:v>41572</c:v>
                </c:pt>
                <c:pt idx="805">
                  <c:v>41579</c:v>
                </c:pt>
                <c:pt idx="806">
                  <c:v>41586</c:v>
                </c:pt>
                <c:pt idx="807">
                  <c:v>41593</c:v>
                </c:pt>
                <c:pt idx="808">
                  <c:v>41600</c:v>
                </c:pt>
                <c:pt idx="809">
                  <c:v>41607</c:v>
                </c:pt>
                <c:pt idx="810">
                  <c:v>41614</c:v>
                </c:pt>
                <c:pt idx="811">
                  <c:v>41621</c:v>
                </c:pt>
                <c:pt idx="812">
                  <c:v>41628</c:v>
                </c:pt>
                <c:pt idx="813">
                  <c:v>41635</c:v>
                </c:pt>
                <c:pt idx="814">
                  <c:v>41642</c:v>
                </c:pt>
                <c:pt idx="815">
                  <c:v>41649</c:v>
                </c:pt>
                <c:pt idx="816">
                  <c:v>41656</c:v>
                </c:pt>
                <c:pt idx="817">
                  <c:v>41663</c:v>
                </c:pt>
                <c:pt idx="818">
                  <c:v>41670</c:v>
                </c:pt>
                <c:pt idx="819">
                  <c:v>41677</c:v>
                </c:pt>
                <c:pt idx="820">
                  <c:v>41684</c:v>
                </c:pt>
                <c:pt idx="821">
                  <c:v>41691</c:v>
                </c:pt>
                <c:pt idx="822">
                  <c:v>41698</c:v>
                </c:pt>
                <c:pt idx="823">
                  <c:v>41705</c:v>
                </c:pt>
                <c:pt idx="824">
                  <c:v>41712</c:v>
                </c:pt>
                <c:pt idx="825">
                  <c:v>41719</c:v>
                </c:pt>
                <c:pt idx="826">
                  <c:v>41726</c:v>
                </c:pt>
                <c:pt idx="827">
                  <c:v>41733</c:v>
                </c:pt>
                <c:pt idx="828">
                  <c:v>41740</c:v>
                </c:pt>
                <c:pt idx="829">
                  <c:v>41747</c:v>
                </c:pt>
                <c:pt idx="830">
                  <c:v>41754</c:v>
                </c:pt>
                <c:pt idx="831">
                  <c:v>41761</c:v>
                </c:pt>
                <c:pt idx="832">
                  <c:v>41768</c:v>
                </c:pt>
                <c:pt idx="833">
                  <c:v>41775</c:v>
                </c:pt>
                <c:pt idx="834">
                  <c:v>41782</c:v>
                </c:pt>
                <c:pt idx="835">
                  <c:v>41789</c:v>
                </c:pt>
                <c:pt idx="836">
                  <c:v>41796</c:v>
                </c:pt>
                <c:pt idx="837">
                  <c:v>41803</c:v>
                </c:pt>
                <c:pt idx="838">
                  <c:v>41810</c:v>
                </c:pt>
                <c:pt idx="839">
                  <c:v>41817</c:v>
                </c:pt>
                <c:pt idx="840">
                  <c:v>41824</c:v>
                </c:pt>
                <c:pt idx="841">
                  <c:v>41831</c:v>
                </c:pt>
                <c:pt idx="842">
                  <c:v>41838</c:v>
                </c:pt>
                <c:pt idx="843">
                  <c:v>41845</c:v>
                </c:pt>
                <c:pt idx="844">
                  <c:v>41852</c:v>
                </c:pt>
                <c:pt idx="845">
                  <c:v>41859</c:v>
                </c:pt>
                <c:pt idx="846">
                  <c:v>41866</c:v>
                </c:pt>
                <c:pt idx="847">
                  <c:v>41873</c:v>
                </c:pt>
                <c:pt idx="848">
                  <c:v>41880</c:v>
                </c:pt>
                <c:pt idx="849">
                  <c:v>41887</c:v>
                </c:pt>
                <c:pt idx="850">
                  <c:v>41894</c:v>
                </c:pt>
                <c:pt idx="851">
                  <c:v>41901</c:v>
                </c:pt>
                <c:pt idx="852">
                  <c:v>41908</c:v>
                </c:pt>
                <c:pt idx="853">
                  <c:v>41915</c:v>
                </c:pt>
                <c:pt idx="854">
                  <c:v>41922</c:v>
                </c:pt>
                <c:pt idx="855">
                  <c:v>41929</c:v>
                </c:pt>
                <c:pt idx="856">
                  <c:v>41936</c:v>
                </c:pt>
                <c:pt idx="857">
                  <c:v>41943</c:v>
                </c:pt>
                <c:pt idx="858">
                  <c:v>41950</c:v>
                </c:pt>
                <c:pt idx="859">
                  <c:v>41957</c:v>
                </c:pt>
                <c:pt idx="860">
                  <c:v>41964</c:v>
                </c:pt>
                <c:pt idx="861">
                  <c:v>41971</c:v>
                </c:pt>
                <c:pt idx="862">
                  <c:v>41978</c:v>
                </c:pt>
                <c:pt idx="863">
                  <c:v>41985</c:v>
                </c:pt>
                <c:pt idx="864">
                  <c:v>41992</c:v>
                </c:pt>
                <c:pt idx="865">
                  <c:v>41999</c:v>
                </c:pt>
                <c:pt idx="866">
                  <c:v>42006</c:v>
                </c:pt>
                <c:pt idx="867">
                  <c:v>42013</c:v>
                </c:pt>
                <c:pt idx="868">
                  <c:v>42020</c:v>
                </c:pt>
                <c:pt idx="869">
                  <c:v>42027</c:v>
                </c:pt>
                <c:pt idx="870">
                  <c:v>42034</c:v>
                </c:pt>
                <c:pt idx="871">
                  <c:v>42041</c:v>
                </c:pt>
                <c:pt idx="872">
                  <c:v>42048</c:v>
                </c:pt>
                <c:pt idx="873">
                  <c:v>42055</c:v>
                </c:pt>
                <c:pt idx="874">
                  <c:v>42062</c:v>
                </c:pt>
                <c:pt idx="875">
                  <c:v>42069</c:v>
                </c:pt>
                <c:pt idx="876">
                  <c:v>42076</c:v>
                </c:pt>
                <c:pt idx="877">
                  <c:v>42083</c:v>
                </c:pt>
                <c:pt idx="878">
                  <c:v>42090</c:v>
                </c:pt>
                <c:pt idx="879">
                  <c:v>42097</c:v>
                </c:pt>
                <c:pt idx="880">
                  <c:v>42104</c:v>
                </c:pt>
                <c:pt idx="881">
                  <c:v>42111</c:v>
                </c:pt>
                <c:pt idx="882">
                  <c:v>42118</c:v>
                </c:pt>
                <c:pt idx="883">
                  <c:v>42125</c:v>
                </c:pt>
                <c:pt idx="884">
                  <c:v>42132</c:v>
                </c:pt>
                <c:pt idx="885">
                  <c:v>42139</c:v>
                </c:pt>
                <c:pt idx="886">
                  <c:v>42146</c:v>
                </c:pt>
                <c:pt idx="887">
                  <c:v>42153</c:v>
                </c:pt>
                <c:pt idx="888">
                  <c:v>42160</c:v>
                </c:pt>
                <c:pt idx="889">
                  <c:v>42167</c:v>
                </c:pt>
                <c:pt idx="890">
                  <c:v>42174</c:v>
                </c:pt>
                <c:pt idx="891">
                  <c:v>42181</c:v>
                </c:pt>
                <c:pt idx="892">
                  <c:v>42188</c:v>
                </c:pt>
                <c:pt idx="893">
                  <c:v>42195</c:v>
                </c:pt>
                <c:pt idx="894">
                  <c:v>42202</c:v>
                </c:pt>
                <c:pt idx="895">
                  <c:v>42209</c:v>
                </c:pt>
                <c:pt idx="896">
                  <c:v>42216</c:v>
                </c:pt>
                <c:pt idx="897">
                  <c:v>42223</c:v>
                </c:pt>
                <c:pt idx="898">
                  <c:v>42230</c:v>
                </c:pt>
                <c:pt idx="899">
                  <c:v>42237</c:v>
                </c:pt>
                <c:pt idx="900">
                  <c:v>42244</c:v>
                </c:pt>
                <c:pt idx="901">
                  <c:v>42251</c:v>
                </c:pt>
                <c:pt idx="902">
                  <c:v>42258</c:v>
                </c:pt>
                <c:pt idx="903">
                  <c:v>42265</c:v>
                </c:pt>
                <c:pt idx="904">
                  <c:v>42272</c:v>
                </c:pt>
                <c:pt idx="905">
                  <c:v>42279</c:v>
                </c:pt>
                <c:pt idx="906">
                  <c:v>42286</c:v>
                </c:pt>
                <c:pt idx="907">
                  <c:v>42293</c:v>
                </c:pt>
                <c:pt idx="908">
                  <c:v>42300</c:v>
                </c:pt>
                <c:pt idx="909">
                  <c:v>42307</c:v>
                </c:pt>
                <c:pt idx="910">
                  <c:v>42314</c:v>
                </c:pt>
                <c:pt idx="911">
                  <c:v>42321</c:v>
                </c:pt>
                <c:pt idx="912">
                  <c:v>42328</c:v>
                </c:pt>
                <c:pt idx="913">
                  <c:v>42335</c:v>
                </c:pt>
                <c:pt idx="914">
                  <c:v>42342</c:v>
                </c:pt>
                <c:pt idx="915">
                  <c:v>42349</c:v>
                </c:pt>
                <c:pt idx="916">
                  <c:v>42356</c:v>
                </c:pt>
                <c:pt idx="917">
                  <c:v>42363</c:v>
                </c:pt>
                <c:pt idx="918">
                  <c:v>42370</c:v>
                </c:pt>
                <c:pt idx="919">
                  <c:v>42377</c:v>
                </c:pt>
                <c:pt idx="920">
                  <c:v>42384</c:v>
                </c:pt>
                <c:pt idx="921">
                  <c:v>42391</c:v>
                </c:pt>
                <c:pt idx="922">
                  <c:v>42398</c:v>
                </c:pt>
                <c:pt idx="923">
                  <c:v>42405</c:v>
                </c:pt>
                <c:pt idx="924">
                  <c:v>42412</c:v>
                </c:pt>
                <c:pt idx="925">
                  <c:v>42419</c:v>
                </c:pt>
                <c:pt idx="926">
                  <c:v>42426</c:v>
                </c:pt>
                <c:pt idx="927">
                  <c:v>42433</c:v>
                </c:pt>
                <c:pt idx="928">
                  <c:v>42440</c:v>
                </c:pt>
                <c:pt idx="929">
                  <c:v>42447</c:v>
                </c:pt>
                <c:pt idx="930">
                  <c:v>42454</c:v>
                </c:pt>
                <c:pt idx="931">
                  <c:v>42461</c:v>
                </c:pt>
                <c:pt idx="932">
                  <c:v>42468</c:v>
                </c:pt>
                <c:pt idx="933">
                  <c:v>42475</c:v>
                </c:pt>
                <c:pt idx="934">
                  <c:v>42482</c:v>
                </c:pt>
                <c:pt idx="935">
                  <c:v>42489</c:v>
                </c:pt>
                <c:pt idx="936">
                  <c:v>42496</c:v>
                </c:pt>
                <c:pt idx="937">
                  <c:v>42503</c:v>
                </c:pt>
                <c:pt idx="938">
                  <c:v>42510</c:v>
                </c:pt>
                <c:pt idx="939">
                  <c:v>42517</c:v>
                </c:pt>
                <c:pt idx="940">
                  <c:v>42524</c:v>
                </c:pt>
                <c:pt idx="941">
                  <c:v>42531</c:v>
                </c:pt>
                <c:pt idx="942">
                  <c:v>42538</c:v>
                </c:pt>
                <c:pt idx="943">
                  <c:v>42545</c:v>
                </c:pt>
                <c:pt idx="944">
                  <c:v>42552</c:v>
                </c:pt>
                <c:pt idx="945">
                  <c:v>42559</c:v>
                </c:pt>
                <c:pt idx="946">
                  <c:v>42566</c:v>
                </c:pt>
                <c:pt idx="947">
                  <c:v>42573</c:v>
                </c:pt>
                <c:pt idx="948">
                  <c:v>42580</c:v>
                </c:pt>
                <c:pt idx="949">
                  <c:v>42587</c:v>
                </c:pt>
                <c:pt idx="950">
                  <c:v>42594</c:v>
                </c:pt>
                <c:pt idx="951">
                  <c:v>42601</c:v>
                </c:pt>
                <c:pt idx="952">
                  <c:v>42608</c:v>
                </c:pt>
                <c:pt idx="953">
                  <c:v>42615</c:v>
                </c:pt>
                <c:pt idx="954">
                  <c:v>42622</c:v>
                </c:pt>
                <c:pt idx="955">
                  <c:v>42629</c:v>
                </c:pt>
                <c:pt idx="956">
                  <c:v>42636</c:v>
                </c:pt>
                <c:pt idx="957">
                  <c:v>42643</c:v>
                </c:pt>
                <c:pt idx="958">
                  <c:v>42650</c:v>
                </c:pt>
                <c:pt idx="959">
                  <c:v>42657</c:v>
                </c:pt>
                <c:pt idx="960">
                  <c:v>42664</c:v>
                </c:pt>
                <c:pt idx="961">
                  <c:v>42671</c:v>
                </c:pt>
                <c:pt idx="962">
                  <c:v>42678</c:v>
                </c:pt>
                <c:pt idx="963">
                  <c:v>42685</c:v>
                </c:pt>
                <c:pt idx="964">
                  <c:v>42692</c:v>
                </c:pt>
                <c:pt idx="965">
                  <c:v>42699</c:v>
                </c:pt>
                <c:pt idx="966">
                  <c:v>42706</c:v>
                </c:pt>
                <c:pt idx="967">
                  <c:v>42713</c:v>
                </c:pt>
                <c:pt idx="968">
                  <c:v>42720</c:v>
                </c:pt>
                <c:pt idx="969">
                  <c:v>42727</c:v>
                </c:pt>
                <c:pt idx="970">
                  <c:v>42734</c:v>
                </c:pt>
                <c:pt idx="971">
                  <c:v>42741</c:v>
                </c:pt>
                <c:pt idx="972">
                  <c:v>42748</c:v>
                </c:pt>
                <c:pt idx="973">
                  <c:v>42755</c:v>
                </c:pt>
                <c:pt idx="974">
                  <c:v>42762</c:v>
                </c:pt>
                <c:pt idx="975">
                  <c:v>42769</c:v>
                </c:pt>
                <c:pt idx="976">
                  <c:v>42776</c:v>
                </c:pt>
                <c:pt idx="977">
                  <c:v>42783</c:v>
                </c:pt>
                <c:pt idx="978">
                  <c:v>42790</c:v>
                </c:pt>
                <c:pt idx="979">
                  <c:v>42797</c:v>
                </c:pt>
                <c:pt idx="980">
                  <c:v>42804</c:v>
                </c:pt>
                <c:pt idx="981">
                  <c:v>42811</c:v>
                </c:pt>
                <c:pt idx="982">
                  <c:v>42818</c:v>
                </c:pt>
                <c:pt idx="983">
                  <c:v>42825</c:v>
                </c:pt>
                <c:pt idx="984">
                  <c:v>42832</c:v>
                </c:pt>
                <c:pt idx="985">
                  <c:v>42839</c:v>
                </c:pt>
                <c:pt idx="986">
                  <c:v>42846</c:v>
                </c:pt>
                <c:pt idx="987">
                  <c:v>42853</c:v>
                </c:pt>
                <c:pt idx="988">
                  <c:v>42860</c:v>
                </c:pt>
                <c:pt idx="989">
                  <c:v>42867</c:v>
                </c:pt>
                <c:pt idx="990">
                  <c:v>42874</c:v>
                </c:pt>
                <c:pt idx="991">
                  <c:v>42881</c:v>
                </c:pt>
                <c:pt idx="992">
                  <c:v>42888</c:v>
                </c:pt>
                <c:pt idx="993">
                  <c:v>42895</c:v>
                </c:pt>
                <c:pt idx="994">
                  <c:v>42902</c:v>
                </c:pt>
                <c:pt idx="995">
                  <c:v>42909</c:v>
                </c:pt>
                <c:pt idx="996">
                  <c:v>42916</c:v>
                </c:pt>
                <c:pt idx="997">
                  <c:v>42923</c:v>
                </c:pt>
                <c:pt idx="998">
                  <c:v>42930</c:v>
                </c:pt>
                <c:pt idx="999">
                  <c:v>42937</c:v>
                </c:pt>
                <c:pt idx="1000">
                  <c:v>42944</c:v>
                </c:pt>
                <c:pt idx="1001">
                  <c:v>42951</c:v>
                </c:pt>
                <c:pt idx="1002">
                  <c:v>42958</c:v>
                </c:pt>
                <c:pt idx="1003">
                  <c:v>42965</c:v>
                </c:pt>
                <c:pt idx="1004">
                  <c:v>42972</c:v>
                </c:pt>
                <c:pt idx="1005">
                  <c:v>42979</c:v>
                </c:pt>
                <c:pt idx="1006">
                  <c:v>42986</c:v>
                </c:pt>
                <c:pt idx="1007">
                  <c:v>42993</c:v>
                </c:pt>
                <c:pt idx="1008">
                  <c:v>43000</c:v>
                </c:pt>
                <c:pt idx="1009">
                  <c:v>43007</c:v>
                </c:pt>
                <c:pt idx="1010">
                  <c:v>43014</c:v>
                </c:pt>
                <c:pt idx="1011">
                  <c:v>43021</c:v>
                </c:pt>
                <c:pt idx="1012">
                  <c:v>43028</c:v>
                </c:pt>
                <c:pt idx="1013">
                  <c:v>43035</c:v>
                </c:pt>
                <c:pt idx="1014">
                  <c:v>43042</c:v>
                </c:pt>
                <c:pt idx="1015">
                  <c:v>43049</c:v>
                </c:pt>
                <c:pt idx="1016">
                  <c:v>43056</c:v>
                </c:pt>
                <c:pt idx="1017">
                  <c:v>43063</c:v>
                </c:pt>
                <c:pt idx="1018">
                  <c:v>43070</c:v>
                </c:pt>
                <c:pt idx="1019">
                  <c:v>43077</c:v>
                </c:pt>
                <c:pt idx="1020">
                  <c:v>43084</c:v>
                </c:pt>
                <c:pt idx="1021">
                  <c:v>43091</c:v>
                </c:pt>
                <c:pt idx="1022">
                  <c:v>43098</c:v>
                </c:pt>
                <c:pt idx="1023">
                  <c:v>43105</c:v>
                </c:pt>
                <c:pt idx="1024">
                  <c:v>43112</c:v>
                </c:pt>
                <c:pt idx="1025">
                  <c:v>43119</c:v>
                </c:pt>
                <c:pt idx="1026">
                  <c:v>43126</c:v>
                </c:pt>
                <c:pt idx="1027">
                  <c:v>43133</c:v>
                </c:pt>
                <c:pt idx="1028">
                  <c:v>43140</c:v>
                </c:pt>
                <c:pt idx="1029">
                  <c:v>43147</c:v>
                </c:pt>
                <c:pt idx="1030">
                  <c:v>43154</c:v>
                </c:pt>
                <c:pt idx="1031">
                  <c:v>43161</c:v>
                </c:pt>
                <c:pt idx="1032">
                  <c:v>43168</c:v>
                </c:pt>
                <c:pt idx="1033">
                  <c:v>43175</c:v>
                </c:pt>
                <c:pt idx="1034">
                  <c:v>43182</c:v>
                </c:pt>
                <c:pt idx="1035">
                  <c:v>43189</c:v>
                </c:pt>
                <c:pt idx="1036">
                  <c:v>43196</c:v>
                </c:pt>
                <c:pt idx="1037">
                  <c:v>43203</c:v>
                </c:pt>
                <c:pt idx="1038">
                  <c:v>43210</c:v>
                </c:pt>
                <c:pt idx="1039">
                  <c:v>43217</c:v>
                </c:pt>
                <c:pt idx="1040">
                  <c:v>43224</c:v>
                </c:pt>
                <c:pt idx="1041">
                  <c:v>43231</c:v>
                </c:pt>
                <c:pt idx="1042">
                  <c:v>43238</c:v>
                </c:pt>
                <c:pt idx="1043">
                  <c:v>43245</c:v>
                </c:pt>
                <c:pt idx="1044">
                  <c:v>43252</c:v>
                </c:pt>
                <c:pt idx="1045">
                  <c:v>43259</c:v>
                </c:pt>
                <c:pt idx="1046">
                  <c:v>43266</c:v>
                </c:pt>
                <c:pt idx="1047">
                  <c:v>43273</c:v>
                </c:pt>
                <c:pt idx="1048">
                  <c:v>43280</c:v>
                </c:pt>
                <c:pt idx="1049">
                  <c:v>43287</c:v>
                </c:pt>
                <c:pt idx="1050">
                  <c:v>43294</c:v>
                </c:pt>
                <c:pt idx="1051">
                  <c:v>43301</c:v>
                </c:pt>
                <c:pt idx="1052">
                  <c:v>43308</c:v>
                </c:pt>
                <c:pt idx="1053">
                  <c:v>43315</c:v>
                </c:pt>
                <c:pt idx="1054">
                  <c:v>43322</c:v>
                </c:pt>
                <c:pt idx="1055">
                  <c:v>43329</c:v>
                </c:pt>
                <c:pt idx="1056">
                  <c:v>43336</c:v>
                </c:pt>
                <c:pt idx="1057">
                  <c:v>43343</c:v>
                </c:pt>
                <c:pt idx="1058">
                  <c:v>43350</c:v>
                </c:pt>
                <c:pt idx="1059">
                  <c:v>43357</c:v>
                </c:pt>
                <c:pt idx="1060">
                  <c:v>43364</c:v>
                </c:pt>
                <c:pt idx="1061">
                  <c:v>43371</c:v>
                </c:pt>
                <c:pt idx="1062">
                  <c:v>43378</c:v>
                </c:pt>
                <c:pt idx="1063">
                  <c:v>43385</c:v>
                </c:pt>
                <c:pt idx="1064">
                  <c:v>43392</c:v>
                </c:pt>
                <c:pt idx="1065">
                  <c:v>43399</c:v>
                </c:pt>
                <c:pt idx="1066">
                  <c:v>43406</c:v>
                </c:pt>
                <c:pt idx="1067">
                  <c:v>43413</c:v>
                </c:pt>
                <c:pt idx="1068">
                  <c:v>43420</c:v>
                </c:pt>
                <c:pt idx="1069">
                  <c:v>43427</c:v>
                </c:pt>
                <c:pt idx="1070">
                  <c:v>43434</c:v>
                </c:pt>
                <c:pt idx="1071">
                  <c:v>43441</c:v>
                </c:pt>
                <c:pt idx="1072">
                  <c:v>43448</c:v>
                </c:pt>
                <c:pt idx="1073">
                  <c:v>43455</c:v>
                </c:pt>
                <c:pt idx="1074">
                  <c:v>43462</c:v>
                </c:pt>
                <c:pt idx="1075">
                  <c:v>43469</c:v>
                </c:pt>
                <c:pt idx="1076">
                  <c:v>43476</c:v>
                </c:pt>
                <c:pt idx="1077">
                  <c:v>43483</c:v>
                </c:pt>
                <c:pt idx="1078">
                  <c:v>43490</c:v>
                </c:pt>
                <c:pt idx="1079">
                  <c:v>43497</c:v>
                </c:pt>
                <c:pt idx="1080">
                  <c:v>43504</c:v>
                </c:pt>
                <c:pt idx="1081">
                  <c:v>43511</c:v>
                </c:pt>
                <c:pt idx="1082">
                  <c:v>43518</c:v>
                </c:pt>
                <c:pt idx="1083">
                  <c:v>43525</c:v>
                </c:pt>
                <c:pt idx="1084">
                  <c:v>43532</c:v>
                </c:pt>
                <c:pt idx="1085">
                  <c:v>43539</c:v>
                </c:pt>
                <c:pt idx="1086">
                  <c:v>43546</c:v>
                </c:pt>
                <c:pt idx="1087">
                  <c:v>43553</c:v>
                </c:pt>
                <c:pt idx="1088">
                  <c:v>43560</c:v>
                </c:pt>
                <c:pt idx="1089">
                  <c:v>43567</c:v>
                </c:pt>
                <c:pt idx="1090">
                  <c:v>43574</c:v>
                </c:pt>
                <c:pt idx="1091">
                  <c:v>43581</c:v>
                </c:pt>
                <c:pt idx="1092">
                  <c:v>43588</c:v>
                </c:pt>
                <c:pt idx="1093">
                  <c:v>43595</c:v>
                </c:pt>
                <c:pt idx="1094">
                  <c:v>43602</c:v>
                </c:pt>
                <c:pt idx="1095">
                  <c:v>43609</c:v>
                </c:pt>
                <c:pt idx="1096">
                  <c:v>43616</c:v>
                </c:pt>
                <c:pt idx="1097">
                  <c:v>43623</c:v>
                </c:pt>
                <c:pt idx="1098">
                  <c:v>43630</c:v>
                </c:pt>
                <c:pt idx="1099">
                  <c:v>43637</c:v>
                </c:pt>
                <c:pt idx="1100">
                  <c:v>43644</c:v>
                </c:pt>
                <c:pt idx="1101">
                  <c:v>43651</c:v>
                </c:pt>
                <c:pt idx="1102">
                  <c:v>43658</c:v>
                </c:pt>
                <c:pt idx="1103">
                  <c:v>43665</c:v>
                </c:pt>
                <c:pt idx="1104">
                  <c:v>43672</c:v>
                </c:pt>
                <c:pt idx="1105">
                  <c:v>43679</c:v>
                </c:pt>
                <c:pt idx="1106">
                  <c:v>43686</c:v>
                </c:pt>
                <c:pt idx="1107">
                  <c:v>43693</c:v>
                </c:pt>
                <c:pt idx="1108">
                  <c:v>43700</c:v>
                </c:pt>
                <c:pt idx="1109">
                  <c:v>43707</c:v>
                </c:pt>
                <c:pt idx="1110">
                  <c:v>43714</c:v>
                </c:pt>
                <c:pt idx="1111">
                  <c:v>43721</c:v>
                </c:pt>
                <c:pt idx="1112">
                  <c:v>43728</c:v>
                </c:pt>
                <c:pt idx="1113">
                  <c:v>43735</c:v>
                </c:pt>
                <c:pt idx="1114">
                  <c:v>43742</c:v>
                </c:pt>
                <c:pt idx="1115">
                  <c:v>43749</c:v>
                </c:pt>
                <c:pt idx="1116">
                  <c:v>43756</c:v>
                </c:pt>
                <c:pt idx="1117">
                  <c:v>43763</c:v>
                </c:pt>
                <c:pt idx="1118">
                  <c:v>43770</c:v>
                </c:pt>
                <c:pt idx="1119">
                  <c:v>43777</c:v>
                </c:pt>
                <c:pt idx="1120">
                  <c:v>43784</c:v>
                </c:pt>
                <c:pt idx="1121">
                  <c:v>43791</c:v>
                </c:pt>
                <c:pt idx="1122">
                  <c:v>43798</c:v>
                </c:pt>
                <c:pt idx="1123">
                  <c:v>43805</c:v>
                </c:pt>
                <c:pt idx="1124">
                  <c:v>43812</c:v>
                </c:pt>
                <c:pt idx="1125">
                  <c:v>43819</c:v>
                </c:pt>
                <c:pt idx="1126">
                  <c:v>43826</c:v>
                </c:pt>
                <c:pt idx="1127">
                  <c:v>43833</c:v>
                </c:pt>
                <c:pt idx="1128">
                  <c:v>43840</c:v>
                </c:pt>
                <c:pt idx="1129">
                  <c:v>43847</c:v>
                </c:pt>
                <c:pt idx="1130">
                  <c:v>43854</c:v>
                </c:pt>
                <c:pt idx="1131">
                  <c:v>43861</c:v>
                </c:pt>
                <c:pt idx="1132">
                  <c:v>43868</c:v>
                </c:pt>
                <c:pt idx="1133">
                  <c:v>43875</c:v>
                </c:pt>
                <c:pt idx="1134">
                  <c:v>43882</c:v>
                </c:pt>
                <c:pt idx="1135">
                  <c:v>43889</c:v>
                </c:pt>
                <c:pt idx="1136">
                  <c:v>43896</c:v>
                </c:pt>
                <c:pt idx="1137">
                  <c:v>43903</c:v>
                </c:pt>
                <c:pt idx="1138">
                  <c:v>43910</c:v>
                </c:pt>
                <c:pt idx="1139">
                  <c:v>43917</c:v>
                </c:pt>
                <c:pt idx="1140">
                  <c:v>43924</c:v>
                </c:pt>
                <c:pt idx="1141">
                  <c:v>43931</c:v>
                </c:pt>
                <c:pt idx="1142">
                  <c:v>43938</c:v>
                </c:pt>
                <c:pt idx="1143">
                  <c:v>43945</c:v>
                </c:pt>
                <c:pt idx="1144">
                  <c:v>43952</c:v>
                </c:pt>
                <c:pt idx="1145">
                  <c:v>43959</c:v>
                </c:pt>
                <c:pt idx="1146">
                  <c:v>43966</c:v>
                </c:pt>
                <c:pt idx="1147">
                  <c:v>43973</c:v>
                </c:pt>
                <c:pt idx="1148">
                  <c:v>43980</c:v>
                </c:pt>
                <c:pt idx="1149">
                  <c:v>43987</c:v>
                </c:pt>
                <c:pt idx="1150">
                  <c:v>43994</c:v>
                </c:pt>
                <c:pt idx="1151">
                  <c:v>44001</c:v>
                </c:pt>
                <c:pt idx="1152">
                  <c:v>44008</c:v>
                </c:pt>
                <c:pt idx="1153">
                  <c:v>44015</c:v>
                </c:pt>
                <c:pt idx="1154">
                  <c:v>44022</c:v>
                </c:pt>
                <c:pt idx="1155">
                  <c:v>44029</c:v>
                </c:pt>
                <c:pt idx="1156">
                  <c:v>44036</c:v>
                </c:pt>
                <c:pt idx="1157">
                  <c:v>44043</c:v>
                </c:pt>
                <c:pt idx="1158">
                  <c:v>44050</c:v>
                </c:pt>
                <c:pt idx="1159">
                  <c:v>44057</c:v>
                </c:pt>
                <c:pt idx="1160">
                  <c:v>44064</c:v>
                </c:pt>
                <c:pt idx="1161">
                  <c:v>44071</c:v>
                </c:pt>
                <c:pt idx="1162">
                  <c:v>44078</c:v>
                </c:pt>
                <c:pt idx="1163">
                  <c:v>44085</c:v>
                </c:pt>
                <c:pt idx="1164">
                  <c:v>44092</c:v>
                </c:pt>
                <c:pt idx="1165">
                  <c:v>44099</c:v>
                </c:pt>
                <c:pt idx="1166">
                  <c:v>44106</c:v>
                </c:pt>
                <c:pt idx="1167">
                  <c:v>44113</c:v>
                </c:pt>
                <c:pt idx="1168">
                  <c:v>44120</c:v>
                </c:pt>
                <c:pt idx="1169">
                  <c:v>44127</c:v>
                </c:pt>
                <c:pt idx="1170">
                  <c:v>44134</c:v>
                </c:pt>
                <c:pt idx="1171">
                  <c:v>44141</c:v>
                </c:pt>
                <c:pt idx="1172">
                  <c:v>44148</c:v>
                </c:pt>
                <c:pt idx="1173">
                  <c:v>44155</c:v>
                </c:pt>
                <c:pt idx="1174">
                  <c:v>44162</c:v>
                </c:pt>
                <c:pt idx="1175">
                  <c:v>44169</c:v>
                </c:pt>
                <c:pt idx="1176">
                  <c:v>44176</c:v>
                </c:pt>
                <c:pt idx="1177">
                  <c:v>44183</c:v>
                </c:pt>
                <c:pt idx="1178">
                  <c:v>44190</c:v>
                </c:pt>
                <c:pt idx="1179">
                  <c:v>44197</c:v>
                </c:pt>
                <c:pt idx="1180">
                  <c:v>44204</c:v>
                </c:pt>
                <c:pt idx="1181">
                  <c:v>44211</c:v>
                </c:pt>
                <c:pt idx="1182">
                  <c:v>44218</c:v>
                </c:pt>
                <c:pt idx="1183">
                  <c:v>44225</c:v>
                </c:pt>
                <c:pt idx="1184">
                  <c:v>44232</c:v>
                </c:pt>
                <c:pt idx="1185">
                  <c:v>44239</c:v>
                </c:pt>
                <c:pt idx="1186">
                  <c:v>44246</c:v>
                </c:pt>
                <c:pt idx="1187">
                  <c:v>44253</c:v>
                </c:pt>
                <c:pt idx="1188">
                  <c:v>44260</c:v>
                </c:pt>
                <c:pt idx="1189">
                  <c:v>44267</c:v>
                </c:pt>
                <c:pt idx="1190">
                  <c:v>44274</c:v>
                </c:pt>
                <c:pt idx="1191">
                  <c:v>44281</c:v>
                </c:pt>
                <c:pt idx="1192">
                  <c:v>44288</c:v>
                </c:pt>
                <c:pt idx="1193">
                  <c:v>44295</c:v>
                </c:pt>
                <c:pt idx="1194">
                  <c:v>44302</c:v>
                </c:pt>
                <c:pt idx="1195">
                  <c:v>44309</c:v>
                </c:pt>
                <c:pt idx="1196">
                  <c:v>44316</c:v>
                </c:pt>
                <c:pt idx="1197">
                  <c:v>44323</c:v>
                </c:pt>
                <c:pt idx="1198">
                  <c:v>44330</c:v>
                </c:pt>
                <c:pt idx="1199">
                  <c:v>44337</c:v>
                </c:pt>
                <c:pt idx="1200">
                  <c:v>44344</c:v>
                </c:pt>
                <c:pt idx="1201">
                  <c:v>44351</c:v>
                </c:pt>
                <c:pt idx="1202">
                  <c:v>44358</c:v>
                </c:pt>
                <c:pt idx="1203">
                  <c:v>44365</c:v>
                </c:pt>
                <c:pt idx="1204">
                  <c:v>44372</c:v>
                </c:pt>
                <c:pt idx="1205">
                  <c:v>44379</c:v>
                </c:pt>
                <c:pt idx="1206">
                  <c:v>44386</c:v>
                </c:pt>
                <c:pt idx="1207">
                  <c:v>44393</c:v>
                </c:pt>
                <c:pt idx="1208">
                  <c:v>44400</c:v>
                </c:pt>
                <c:pt idx="1209">
                  <c:v>44407</c:v>
                </c:pt>
                <c:pt idx="1210">
                  <c:v>44414</c:v>
                </c:pt>
                <c:pt idx="1211">
                  <c:v>44421</c:v>
                </c:pt>
                <c:pt idx="1212">
                  <c:v>44428</c:v>
                </c:pt>
                <c:pt idx="1213">
                  <c:v>44435</c:v>
                </c:pt>
                <c:pt idx="1214">
                  <c:v>44442</c:v>
                </c:pt>
                <c:pt idx="1215">
                  <c:v>44449</c:v>
                </c:pt>
                <c:pt idx="1216">
                  <c:v>44456</c:v>
                </c:pt>
                <c:pt idx="1217">
                  <c:v>44463</c:v>
                </c:pt>
                <c:pt idx="1218">
                  <c:v>44470</c:v>
                </c:pt>
                <c:pt idx="1219">
                  <c:v>44477</c:v>
                </c:pt>
                <c:pt idx="1220">
                  <c:v>44484</c:v>
                </c:pt>
                <c:pt idx="1221">
                  <c:v>44491</c:v>
                </c:pt>
                <c:pt idx="1222">
                  <c:v>44498</c:v>
                </c:pt>
                <c:pt idx="1223">
                  <c:v>44505</c:v>
                </c:pt>
                <c:pt idx="1224">
                  <c:v>44512</c:v>
                </c:pt>
                <c:pt idx="1225">
                  <c:v>44519</c:v>
                </c:pt>
                <c:pt idx="1226">
                  <c:v>44526</c:v>
                </c:pt>
                <c:pt idx="1227">
                  <c:v>44533</c:v>
                </c:pt>
                <c:pt idx="1228">
                  <c:v>44540</c:v>
                </c:pt>
                <c:pt idx="1229">
                  <c:v>44547</c:v>
                </c:pt>
                <c:pt idx="1230">
                  <c:v>44554</c:v>
                </c:pt>
                <c:pt idx="1231">
                  <c:v>44561</c:v>
                </c:pt>
                <c:pt idx="1232">
                  <c:v>44568</c:v>
                </c:pt>
                <c:pt idx="1233">
                  <c:v>44575</c:v>
                </c:pt>
                <c:pt idx="1234">
                  <c:v>44582</c:v>
                </c:pt>
                <c:pt idx="1235">
                  <c:v>44589</c:v>
                </c:pt>
                <c:pt idx="1236">
                  <c:v>44596</c:v>
                </c:pt>
                <c:pt idx="1237">
                  <c:v>44603</c:v>
                </c:pt>
                <c:pt idx="1238">
                  <c:v>44610</c:v>
                </c:pt>
                <c:pt idx="1239">
                  <c:v>44617</c:v>
                </c:pt>
                <c:pt idx="1240">
                  <c:v>44624</c:v>
                </c:pt>
                <c:pt idx="1241">
                  <c:v>44631</c:v>
                </c:pt>
                <c:pt idx="1242">
                  <c:v>44638</c:v>
                </c:pt>
                <c:pt idx="1243">
                  <c:v>44645</c:v>
                </c:pt>
                <c:pt idx="1244">
                  <c:v>44652</c:v>
                </c:pt>
                <c:pt idx="1245">
                  <c:v>44659</c:v>
                </c:pt>
                <c:pt idx="1246">
                  <c:v>44666</c:v>
                </c:pt>
                <c:pt idx="1247">
                  <c:v>44673</c:v>
                </c:pt>
                <c:pt idx="1248">
                  <c:v>44680</c:v>
                </c:pt>
                <c:pt idx="1249">
                  <c:v>44687</c:v>
                </c:pt>
                <c:pt idx="1250">
                  <c:v>44694</c:v>
                </c:pt>
                <c:pt idx="1251">
                  <c:v>44701</c:v>
                </c:pt>
                <c:pt idx="1252">
                  <c:v>44708</c:v>
                </c:pt>
                <c:pt idx="1253">
                  <c:v>44715</c:v>
                </c:pt>
                <c:pt idx="1254">
                  <c:v>44722</c:v>
                </c:pt>
                <c:pt idx="1255">
                  <c:v>44729</c:v>
                </c:pt>
                <c:pt idx="1256">
                  <c:v>44736</c:v>
                </c:pt>
                <c:pt idx="1257">
                  <c:v>44743</c:v>
                </c:pt>
                <c:pt idx="1258">
                  <c:v>44750</c:v>
                </c:pt>
                <c:pt idx="1259">
                  <c:v>44757</c:v>
                </c:pt>
                <c:pt idx="1260">
                  <c:v>44764</c:v>
                </c:pt>
                <c:pt idx="1261">
                  <c:v>44771</c:v>
                </c:pt>
                <c:pt idx="1262">
                  <c:v>44778</c:v>
                </c:pt>
                <c:pt idx="1263">
                  <c:v>44785</c:v>
                </c:pt>
                <c:pt idx="1264">
                  <c:v>44792</c:v>
                </c:pt>
                <c:pt idx="1265">
                  <c:v>44799</c:v>
                </c:pt>
                <c:pt idx="1266">
                  <c:v>44806</c:v>
                </c:pt>
                <c:pt idx="1267">
                  <c:v>44813</c:v>
                </c:pt>
                <c:pt idx="1268">
                  <c:v>44820</c:v>
                </c:pt>
                <c:pt idx="1269">
                  <c:v>44827</c:v>
                </c:pt>
                <c:pt idx="1270">
                  <c:v>44834</c:v>
                </c:pt>
                <c:pt idx="1271">
                  <c:v>44841</c:v>
                </c:pt>
                <c:pt idx="1272">
                  <c:v>44848</c:v>
                </c:pt>
                <c:pt idx="1273">
                  <c:v>44855</c:v>
                </c:pt>
                <c:pt idx="1274">
                  <c:v>44862</c:v>
                </c:pt>
                <c:pt idx="1275">
                  <c:v>44869</c:v>
                </c:pt>
                <c:pt idx="1276">
                  <c:v>44876</c:v>
                </c:pt>
                <c:pt idx="1277">
                  <c:v>44883</c:v>
                </c:pt>
                <c:pt idx="1278">
                  <c:v>44890</c:v>
                </c:pt>
                <c:pt idx="1279">
                  <c:v>44897</c:v>
                </c:pt>
                <c:pt idx="1280">
                  <c:v>44904</c:v>
                </c:pt>
                <c:pt idx="1281">
                  <c:v>44911</c:v>
                </c:pt>
                <c:pt idx="1282">
                  <c:v>44918</c:v>
                </c:pt>
                <c:pt idx="1283">
                  <c:v>44925</c:v>
                </c:pt>
                <c:pt idx="1284">
                  <c:v>44932</c:v>
                </c:pt>
                <c:pt idx="1285">
                  <c:v>44939</c:v>
                </c:pt>
                <c:pt idx="1286">
                  <c:v>44946</c:v>
                </c:pt>
                <c:pt idx="1287">
                  <c:v>44953</c:v>
                </c:pt>
                <c:pt idx="1288">
                  <c:v>44960</c:v>
                </c:pt>
                <c:pt idx="1289">
                  <c:v>44967</c:v>
                </c:pt>
                <c:pt idx="1290">
                  <c:v>44974</c:v>
                </c:pt>
                <c:pt idx="1291">
                  <c:v>44981</c:v>
                </c:pt>
                <c:pt idx="1292">
                  <c:v>44988</c:v>
                </c:pt>
                <c:pt idx="1293">
                  <c:v>44995</c:v>
                </c:pt>
                <c:pt idx="1294">
                  <c:v>45002</c:v>
                </c:pt>
                <c:pt idx="1295">
                  <c:v>45009</c:v>
                </c:pt>
                <c:pt idx="1296">
                  <c:v>45016</c:v>
                </c:pt>
                <c:pt idx="1297">
                  <c:v>45023</c:v>
                </c:pt>
                <c:pt idx="1298">
                  <c:v>45030</c:v>
                </c:pt>
                <c:pt idx="1299">
                  <c:v>45037</c:v>
                </c:pt>
                <c:pt idx="1300">
                  <c:v>45044</c:v>
                </c:pt>
                <c:pt idx="1301">
                  <c:v>45051</c:v>
                </c:pt>
                <c:pt idx="1302">
                  <c:v>45058</c:v>
                </c:pt>
                <c:pt idx="1303">
                  <c:v>45065</c:v>
                </c:pt>
                <c:pt idx="1304">
                  <c:v>45072</c:v>
                </c:pt>
                <c:pt idx="1305">
                  <c:v>45079</c:v>
                </c:pt>
                <c:pt idx="1306">
                  <c:v>45086</c:v>
                </c:pt>
                <c:pt idx="1307">
                  <c:v>45093</c:v>
                </c:pt>
                <c:pt idx="1308">
                  <c:v>45100</c:v>
                </c:pt>
                <c:pt idx="1309">
                  <c:v>45107</c:v>
                </c:pt>
                <c:pt idx="1310">
                  <c:v>45114</c:v>
                </c:pt>
                <c:pt idx="1311">
                  <c:v>45121</c:v>
                </c:pt>
                <c:pt idx="1312">
                  <c:v>45128</c:v>
                </c:pt>
                <c:pt idx="1313">
                  <c:v>45135</c:v>
                </c:pt>
                <c:pt idx="1314">
                  <c:v>45142</c:v>
                </c:pt>
                <c:pt idx="1315">
                  <c:v>45149</c:v>
                </c:pt>
                <c:pt idx="1316">
                  <c:v>45156</c:v>
                </c:pt>
                <c:pt idx="1317">
                  <c:v>45163</c:v>
                </c:pt>
                <c:pt idx="1318">
                  <c:v>45170</c:v>
                </c:pt>
                <c:pt idx="1319">
                  <c:v>45177</c:v>
                </c:pt>
                <c:pt idx="1320">
                  <c:v>45184</c:v>
                </c:pt>
                <c:pt idx="1321">
                  <c:v>45191</c:v>
                </c:pt>
                <c:pt idx="1322">
                  <c:v>45198</c:v>
                </c:pt>
                <c:pt idx="1323">
                  <c:v>45205</c:v>
                </c:pt>
                <c:pt idx="1324">
                  <c:v>45212</c:v>
                </c:pt>
                <c:pt idx="1325">
                  <c:v>45219</c:v>
                </c:pt>
                <c:pt idx="1326">
                  <c:v>45226</c:v>
                </c:pt>
                <c:pt idx="1327">
                  <c:v>45233</c:v>
                </c:pt>
                <c:pt idx="1328">
                  <c:v>45240</c:v>
                </c:pt>
                <c:pt idx="1329">
                  <c:v>45247</c:v>
                </c:pt>
                <c:pt idx="1330">
                  <c:v>45254</c:v>
                </c:pt>
                <c:pt idx="1331">
                  <c:v>45261</c:v>
                </c:pt>
                <c:pt idx="1332">
                  <c:v>45268</c:v>
                </c:pt>
                <c:pt idx="1333">
                  <c:v>45275</c:v>
                </c:pt>
                <c:pt idx="1334">
                  <c:v>45282</c:v>
                </c:pt>
                <c:pt idx="1335">
                  <c:v>45289</c:v>
                </c:pt>
                <c:pt idx="1336">
                  <c:v>45296</c:v>
                </c:pt>
                <c:pt idx="1337">
                  <c:v>45303</c:v>
                </c:pt>
                <c:pt idx="1338">
                  <c:v>45310</c:v>
                </c:pt>
                <c:pt idx="1339">
                  <c:v>45317</c:v>
                </c:pt>
                <c:pt idx="1340">
                  <c:v>45324</c:v>
                </c:pt>
                <c:pt idx="1341">
                  <c:v>45331</c:v>
                </c:pt>
                <c:pt idx="1342">
                  <c:v>45338</c:v>
                </c:pt>
                <c:pt idx="1343">
                  <c:v>45345</c:v>
                </c:pt>
                <c:pt idx="1344">
                  <c:v>45352</c:v>
                </c:pt>
                <c:pt idx="1345">
                  <c:v>45359</c:v>
                </c:pt>
                <c:pt idx="1346">
                  <c:v>45366</c:v>
                </c:pt>
                <c:pt idx="1347">
                  <c:v>45373</c:v>
                </c:pt>
                <c:pt idx="1348">
                  <c:v>45380</c:v>
                </c:pt>
                <c:pt idx="1349">
                  <c:v>45387</c:v>
                </c:pt>
                <c:pt idx="1350">
                  <c:v>45394</c:v>
                </c:pt>
                <c:pt idx="1351">
                  <c:v>45401</c:v>
                </c:pt>
                <c:pt idx="1352">
                  <c:v>45408</c:v>
                </c:pt>
                <c:pt idx="1353">
                  <c:v>45415</c:v>
                </c:pt>
                <c:pt idx="1354">
                  <c:v>45422</c:v>
                </c:pt>
                <c:pt idx="1355">
                  <c:v>45429</c:v>
                </c:pt>
                <c:pt idx="1356">
                  <c:v>45436</c:v>
                </c:pt>
                <c:pt idx="1357">
                  <c:v>45443</c:v>
                </c:pt>
                <c:pt idx="1358">
                  <c:v>45450</c:v>
                </c:pt>
                <c:pt idx="1359">
                  <c:v>45457</c:v>
                </c:pt>
                <c:pt idx="1360">
                  <c:v>45464</c:v>
                </c:pt>
                <c:pt idx="1361">
                  <c:v>45471</c:v>
                </c:pt>
                <c:pt idx="1362">
                  <c:v>45478</c:v>
                </c:pt>
                <c:pt idx="1363">
                  <c:v>45485</c:v>
                </c:pt>
                <c:pt idx="1364">
                  <c:v>45492</c:v>
                </c:pt>
                <c:pt idx="1365">
                  <c:v>45499</c:v>
                </c:pt>
                <c:pt idx="1366">
                  <c:v>45506</c:v>
                </c:pt>
                <c:pt idx="1367">
                  <c:v>45513</c:v>
                </c:pt>
                <c:pt idx="1368">
                  <c:v>45520</c:v>
                </c:pt>
                <c:pt idx="1369">
                  <c:v>45527</c:v>
                </c:pt>
                <c:pt idx="1370">
                  <c:v>45534</c:v>
                </c:pt>
                <c:pt idx="1371">
                  <c:v>45541</c:v>
                </c:pt>
                <c:pt idx="1372">
                  <c:v>45548</c:v>
                </c:pt>
                <c:pt idx="1373">
                  <c:v>45555</c:v>
                </c:pt>
                <c:pt idx="1374">
                  <c:v>45562</c:v>
                </c:pt>
                <c:pt idx="1375">
                  <c:v>45569</c:v>
                </c:pt>
                <c:pt idx="1376">
                  <c:v>45576</c:v>
                </c:pt>
                <c:pt idx="1377">
                  <c:v>45583</c:v>
                </c:pt>
                <c:pt idx="1378">
                  <c:v>45590</c:v>
                </c:pt>
                <c:pt idx="1379">
                  <c:v>45597</c:v>
                </c:pt>
                <c:pt idx="1380">
                  <c:v>45604</c:v>
                </c:pt>
                <c:pt idx="1381">
                  <c:v>45611</c:v>
                </c:pt>
                <c:pt idx="1382">
                  <c:v>45618</c:v>
                </c:pt>
                <c:pt idx="1383">
                  <c:v>45625</c:v>
                </c:pt>
                <c:pt idx="1384">
                  <c:v>45632</c:v>
                </c:pt>
                <c:pt idx="1385">
                  <c:v>45639</c:v>
                </c:pt>
                <c:pt idx="1386">
                  <c:v>45646</c:v>
                </c:pt>
                <c:pt idx="1387">
                  <c:v>45653</c:v>
                </c:pt>
                <c:pt idx="1388">
                  <c:v>45660</c:v>
                </c:pt>
                <c:pt idx="1389">
                  <c:v>45667</c:v>
                </c:pt>
                <c:pt idx="1390">
                  <c:v>45674</c:v>
                </c:pt>
                <c:pt idx="1391">
                  <c:v>45681</c:v>
                </c:pt>
                <c:pt idx="1392">
                  <c:v>45688</c:v>
                </c:pt>
                <c:pt idx="1393">
                  <c:v>45695</c:v>
                </c:pt>
                <c:pt idx="1394">
                  <c:v>45702</c:v>
                </c:pt>
                <c:pt idx="1395">
                  <c:v>45709</c:v>
                </c:pt>
                <c:pt idx="1396">
                  <c:v>45716</c:v>
                </c:pt>
                <c:pt idx="1397">
                  <c:v>45723</c:v>
                </c:pt>
              </c:numCache>
            </c:numRef>
          </c:cat>
          <c:val>
            <c:numRef>
              <c:f>FinacapHist1!$B$5:$B$1402</c:f>
              <c:numCache>
                <c:formatCode>#,##0.00</c:formatCode>
                <c:ptCount val="1398"/>
                <c:pt idx="0">
                  <c:v>21.233143427000002</c:v>
                </c:pt>
                <c:pt idx="1">
                  <c:v>21.233143427000002</c:v>
                </c:pt>
                <c:pt idx="2">
                  <c:v>21.233143427000002</c:v>
                </c:pt>
                <c:pt idx="3">
                  <c:v>21.233143427000002</c:v>
                </c:pt>
                <c:pt idx="4">
                  <c:v>21.233143427000002</c:v>
                </c:pt>
                <c:pt idx="5">
                  <c:v>-1.0025999956</c:v>
                </c:pt>
                <c:pt idx="6">
                  <c:v>-1.0025999956</c:v>
                </c:pt>
                <c:pt idx="7">
                  <c:v>-1.0025999956</c:v>
                </c:pt>
                <c:pt idx="8">
                  <c:v>-1.0025999956</c:v>
                </c:pt>
                <c:pt idx="9">
                  <c:v>9.2571064704000001</c:v>
                </c:pt>
                <c:pt idx="10">
                  <c:v>9.2571064704000001</c:v>
                </c:pt>
                <c:pt idx="11">
                  <c:v>9.2571064704000001</c:v>
                </c:pt>
                <c:pt idx="12">
                  <c:v>9.2571064704000001</c:v>
                </c:pt>
                <c:pt idx="13">
                  <c:v>15.355422806</c:v>
                </c:pt>
                <c:pt idx="14">
                  <c:v>-10.460865807999999</c:v>
                </c:pt>
                <c:pt idx="15">
                  <c:v>-10.460865807999999</c:v>
                </c:pt>
                <c:pt idx="16">
                  <c:v>-10.460865807999999</c:v>
                </c:pt>
                <c:pt idx="17">
                  <c:v>-10.460865807999999</c:v>
                </c:pt>
                <c:pt idx="18">
                  <c:v>-23.356999095999999</c:v>
                </c:pt>
                <c:pt idx="19">
                  <c:v>-23.356999095999999</c:v>
                </c:pt>
                <c:pt idx="20">
                  <c:v>-23.356999095999999</c:v>
                </c:pt>
                <c:pt idx="21">
                  <c:v>-23.356999095999999</c:v>
                </c:pt>
                <c:pt idx="22">
                  <c:v>0.22100351579999999</c:v>
                </c:pt>
                <c:pt idx="23">
                  <c:v>0.22100351579999999</c:v>
                </c:pt>
                <c:pt idx="24">
                  <c:v>0.22100351579999999</c:v>
                </c:pt>
                <c:pt idx="25">
                  <c:v>0.22100351579999999</c:v>
                </c:pt>
                <c:pt idx="26">
                  <c:v>-7.0871111054</c:v>
                </c:pt>
                <c:pt idx="27">
                  <c:v>2.2871332758</c:v>
                </c:pt>
                <c:pt idx="28">
                  <c:v>2.2871332758</c:v>
                </c:pt>
                <c:pt idx="29">
                  <c:v>2.2871332758</c:v>
                </c:pt>
                <c:pt idx="30">
                  <c:v>2.2871332758</c:v>
                </c:pt>
                <c:pt idx="31">
                  <c:v>-2.3408998934</c:v>
                </c:pt>
                <c:pt idx="32">
                  <c:v>-2.3408998934</c:v>
                </c:pt>
                <c:pt idx="33">
                  <c:v>-2.3408998934</c:v>
                </c:pt>
                <c:pt idx="34">
                  <c:v>-2.3408998934</c:v>
                </c:pt>
                <c:pt idx="35">
                  <c:v>6.6124192318999997</c:v>
                </c:pt>
                <c:pt idx="36">
                  <c:v>6.6124192318999997</c:v>
                </c:pt>
                <c:pt idx="37">
                  <c:v>6.6124192318999997</c:v>
                </c:pt>
                <c:pt idx="38">
                  <c:v>6.6124192318999997</c:v>
                </c:pt>
                <c:pt idx="39">
                  <c:v>3.9419006061999999</c:v>
                </c:pt>
                <c:pt idx="40">
                  <c:v>3.9419006061999999</c:v>
                </c:pt>
                <c:pt idx="41">
                  <c:v>3.9419006061999999</c:v>
                </c:pt>
                <c:pt idx="42">
                  <c:v>3.9419006061999999</c:v>
                </c:pt>
                <c:pt idx="43">
                  <c:v>3.9419006061999999</c:v>
                </c:pt>
                <c:pt idx="44">
                  <c:v>9.4910803117999993</c:v>
                </c:pt>
                <c:pt idx="45">
                  <c:v>9.4910803117999993</c:v>
                </c:pt>
                <c:pt idx="46">
                  <c:v>9.4910803117999993</c:v>
                </c:pt>
                <c:pt idx="47">
                  <c:v>9.4910803117999993</c:v>
                </c:pt>
                <c:pt idx="48">
                  <c:v>6.5343345176999996</c:v>
                </c:pt>
                <c:pt idx="49">
                  <c:v>6.5343345176999996</c:v>
                </c:pt>
                <c:pt idx="50">
                  <c:v>6.5343345176999996</c:v>
                </c:pt>
                <c:pt idx="51">
                  <c:v>6.5343345176999996</c:v>
                </c:pt>
                <c:pt idx="52">
                  <c:v>16.66629159</c:v>
                </c:pt>
                <c:pt idx="53">
                  <c:v>16.162368628999999</c:v>
                </c:pt>
                <c:pt idx="54">
                  <c:v>16.162368628999999</c:v>
                </c:pt>
                <c:pt idx="55">
                  <c:v>16.162368628999999</c:v>
                </c:pt>
                <c:pt idx="56">
                  <c:v>16.162368628999999</c:v>
                </c:pt>
                <c:pt idx="57">
                  <c:v>32.356170523000003</c:v>
                </c:pt>
                <c:pt idx="58">
                  <c:v>32.356170523000003</c:v>
                </c:pt>
                <c:pt idx="59">
                  <c:v>32.356170523000003</c:v>
                </c:pt>
                <c:pt idx="60">
                  <c:v>32.356170523000003</c:v>
                </c:pt>
                <c:pt idx="61">
                  <c:v>10.085364135000001</c:v>
                </c:pt>
                <c:pt idx="62">
                  <c:v>10.085364135000001</c:v>
                </c:pt>
                <c:pt idx="63">
                  <c:v>10.085364135000001</c:v>
                </c:pt>
                <c:pt idx="64">
                  <c:v>10.085364135000001</c:v>
                </c:pt>
                <c:pt idx="65">
                  <c:v>10.085364135000001</c:v>
                </c:pt>
                <c:pt idx="66">
                  <c:v>41.899226499999997</c:v>
                </c:pt>
                <c:pt idx="67">
                  <c:v>41.899226499999997</c:v>
                </c:pt>
                <c:pt idx="68">
                  <c:v>41.899226499999997</c:v>
                </c:pt>
                <c:pt idx="69">
                  <c:v>41.899226499999997</c:v>
                </c:pt>
                <c:pt idx="70">
                  <c:v>74.350071565999997</c:v>
                </c:pt>
                <c:pt idx="71">
                  <c:v>74.350071565999997</c:v>
                </c:pt>
                <c:pt idx="72">
                  <c:v>74.350071565999997</c:v>
                </c:pt>
                <c:pt idx="73">
                  <c:v>74.350071565999997</c:v>
                </c:pt>
                <c:pt idx="74">
                  <c:v>80.073107699000005</c:v>
                </c:pt>
                <c:pt idx="75">
                  <c:v>80.073107699000005</c:v>
                </c:pt>
                <c:pt idx="76">
                  <c:v>80.073107699000005</c:v>
                </c:pt>
                <c:pt idx="77">
                  <c:v>80.073107699000005</c:v>
                </c:pt>
                <c:pt idx="78">
                  <c:v>80.073107699000005</c:v>
                </c:pt>
                <c:pt idx="79">
                  <c:v>89.801749620999999</c:v>
                </c:pt>
                <c:pt idx="80">
                  <c:v>89.801749620999999</c:v>
                </c:pt>
                <c:pt idx="81">
                  <c:v>89.801749620999999</c:v>
                </c:pt>
                <c:pt idx="82">
                  <c:v>89.801749620999999</c:v>
                </c:pt>
                <c:pt idx="83">
                  <c:v>119.43964296</c:v>
                </c:pt>
                <c:pt idx="84">
                  <c:v>119.43964296</c:v>
                </c:pt>
                <c:pt idx="85">
                  <c:v>119.43964296</c:v>
                </c:pt>
                <c:pt idx="86">
                  <c:v>119.43964296</c:v>
                </c:pt>
                <c:pt idx="87">
                  <c:v>101.23811968</c:v>
                </c:pt>
                <c:pt idx="88">
                  <c:v>100.86371498</c:v>
                </c:pt>
                <c:pt idx="89">
                  <c:v>100.86371498</c:v>
                </c:pt>
                <c:pt idx="90">
                  <c:v>100.86371498</c:v>
                </c:pt>
                <c:pt idx="91">
                  <c:v>87.551455482999998</c:v>
                </c:pt>
                <c:pt idx="92">
                  <c:v>112.88058586</c:v>
                </c:pt>
                <c:pt idx="93">
                  <c:v>112.88058586</c:v>
                </c:pt>
                <c:pt idx="94">
                  <c:v>112.88058586</c:v>
                </c:pt>
                <c:pt idx="95">
                  <c:v>112.88058586</c:v>
                </c:pt>
                <c:pt idx="96">
                  <c:v>57.214623402999997</c:v>
                </c:pt>
                <c:pt idx="97">
                  <c:v>57.214623402999997</c:v>
                </c:pt>
                <c:pt idx="98">
                  <c:v>57.214623402999997</c:v>
                </c:pt>
                <c:pt idx="99">
                  <c:v>57.214623402999997</c:v>
                </c:pt>
                <c:pt idx="100">
                  <c:v>44.627154310999998</c:v>
                </c:pt>
                <c:pt idx="101">
                  <c:v>44.627154310999998</c:v>
                </c:pt>
                <c:pt idx="102">
                  <c:v>44.627154310999998</c:v>
                </c:pt>
                <c:pt idx="103">
                  <c:v>44.627154310999998</c:v>
                </c:pt>
                <c:pt idx="104">
                  <c:v>44.627154310999998</c:v>
                </c:pt>
                <c:pt idx="105">
                  <c:v>47.976825470999998</c:v>
                </c:pt>
                <c:pt idx="106">
                  <c:v>47.976825470999998</c:v>
                </c:pt>
                <c:pt idx="107">
                  <c:v>47.976825470999998</c:v>
                </c:pt>
                <c:pt idx="108">
                  <c:v>47.976825470999998</c:v>
                </c:pt>
                <c:pt idx="109">
                  <c:v>47.889628647999999</c:v>
                </c:pt>
                <c:pt idx="110">
                  <c:v>47.889628647999999</c:v>
                </c:pt>
                <c:pt idx="111">
                  <c:v>47.889628647999999</c:v>
                </c:pt>
                <c:pt idx="112">
                  <c:v>47.889628647999999</c:v>
                </c:pt>
                <c:pt idx="113">
                  <c:v>63.446157296999999</c:v>
                </c:pt>
                <c:pt idx="114">
                  <c:v>73.620379630000002</c:v>
                </c:pt>
                <c:pt idx="115">
                  <c:v>73.620379630000002</c:v>
                </c:pt>
                <c:pt idx="116">
                  <c:v>73.620379630000002</c:v>
                </c:pt>
                <c:pt idx="117">
                  <c:v>73.620379630000002</c:v>
                </c:pt>
                <c:pt idx="118">
                  <c:v>86.937340413000001</c:v>
                </c:pt>
                <c:pt idx="119">
                  <c:v>86.937340413000001</c:v>
                </c:pt>
                <c:pt idx="120">
                  <c:v>86.937340413000001</c:v>
                </c:pt>
                <c:pt idx="121">
                  <c:v>86.937340413000001</c:v>
                </c:pt>
                <c:pt idx="122">
                  <c:v>68.265218447999999</c:v>
                </c:pt>
                <c:pt idx="123">
                  <c:v>68.265218447999999</c:v>
                </c:pt>
                <c:pt idx="124">
                  <c:v>68.265218447999999</c:v>
                </c:pt>
                <c:pt idx="125">
                  <c:v>68.265218447999999</c:v>
                </c:pt>
                <c:pt idx="126">
                  <c:v>61.660001479000002</c:v>
                </c:pt>
                <c:pt idx="127">
                  <c:v>57.039644604999999</c:v>
                </c:pt>
                <c:pt idx="128">
                  <c:v>57.039644604999999</c:v>
                </c:pt>
                <c:pt idx="129">
                  <c:v>57.039644604999999</c:v>
                </c:pt>
                <c:pt idx="130">
                  <c:v>57.039644604999999</c:v>
                </c:pt>
                <c:pt idx="131">
                  <c:v>20.896741625000001</c:v>
                </c:pt>
                <c:pt idx="132">
                  <c:v>20.896741625000001</c:v>
                </c:pt>
                <c:pt idx="133">
                  <c:v>20.896741625000001</c:v>
                </c:pt>
                <c:pt idx="134">
                  <c:v>20.896741625000001</c:v>
                </c:pt>
                <c:pt idx="135">
                  <c:v>7.5979664841999996</c:v>
                </c:pt>
                <c:pt idx="136">
                  <c:v>7.5979664841999996</c:v>
                </c:pt>
                <c:pt idx="137">
                  <c:v>7.5979664841999996</c:v>
                </c:pt>
                <c:pt idx="138">
                  <c:v>7.5979664841999996</c:v>
                </c:pt>
                <c:pt idx="139">
                  <c:v>7.5979664841999996</c:v>
                </c:pt>
                <c:pt idx="140">
                  <c:v>28.257244341</c:v>
                </c:pt>
                <c:pt idx="141">
                  <c:v>28.257244341</c:v>
                </c:pt>
                <c:pt idx="142">
                  <c:v>28.257244341</c:v>
                </c:pt>
                <c:pt idx="143">
                  <c:v>28.257244341</c:v>
                </c:pt>
                <c:pt idx="144">
                  <c:v>6.7506695078999996</c:v>
                </c:pt>
                <c:pt idx="145">
                  <c:v>6.7506695078999996</c:v>
                </c:pt>
                <c:pt idx="146">
                  <c:v>6.7506695078999996</c:v>
                </c:pt>
                <c:pt idx="147">
                  <c:v>6.7506695078999996</c:v>
                </c:pt>
                <c:pt idx="148">
                  <c:v>-3.0281241202000002</c:v>
                </c:pt>
                <c:pt idx="149">
                  <c:v>-3.0281241202000002</c:v>
                </c:pt>
                <c:pt idx="150">
                  <c:v>-3.0281241202000002</c:v>
                </c:pt>
                <c:pt idx="151">
                  <c:v>-3.0281241202000002</c:v>
                </c:pt>
                <c:pt idx="152">
                  <c:v>4.9679653900999998</c:v>
                </c:pt>
                <c:pt idx="153">
                  <c:v>11.325950733000001</c:v>
                </c:pt>
                <c:pt idx="154">
                  <c:v>11.325950733000001</c:v>
                </c:pt>
                <c:pt idx="155">
                  <c:v>11.325950733000001</c:v>
                </c:pt>
                <c:pt idx="156">
                  <c:v>11.325950733000001</c:v>
                </c:pt>
                <c:pt idx="157">
                  <c:v>7.7272497239</c:v>
                </c:pt>
                <c:pt idx="158">
                  <c:v>7.7272497239</c:v>
                </c:pt>
                <c:pt idx="159">
                  <c:v>7.7272497239</c:v>
                </c:pt>
                <c:pt idx="160">
                  <c:v>7.7272497239</c:v>
                </c:pt>
                <c:pt idx="161">
                  <c:v>-6.3257517092000004</c:v>
                </c:pt>
                <c:pt idx="162">
                  <c:v>-6.3257517092000004</c:v>
                </c:pt>
                <c:pt idx="163">
                  <c:v>-6.3257517092000004</c:v>
                </c:pt>
                <c:pt idx="164">
                  <c:v>-6.3257517092000004</c:v>
                </c:pt>
                <c:pt idx="165">
                  <c:v>-6.3257517092000004</c:v>
                </c:pt>
                <c:pt idx="166">
                  <c:v>-12.131287801999999</c:v>
                </c:pt>
                <c:pt idx="167">
                  <c:v>-12.131287801999999</c:v>
                </c:pt>
                <c:pt idx="168">
                  <c:v>-12.131287801999999</c:v>
                </c:pt>
                <c:pt idx="169">
                  <c:v>-12.131287801999999</c:v>
                </c:pt>
                <c:pt idx="170">
                  <c:v>-12.933281866</c:v>
                </c:pt>
                <c:pt idx="171">
                  <c:v>-12.933281866</c:v>
                </c:pt>
                <c:pt idx="172">
                  <c:v>-12.933281866</c:v>
                </c:pt>
                <c:pt idx="173">
                  <c:v>-12.933281866</c:v>
                </c:pt>
                <c:pt idx="174">
                  <c:v>-16.989854936</c:v>
                </c:pt>
                <c:pt idx="175">
                  <c:v>-16.989854936</c:v>
                </c:pt>
                <c:pt idx="176">
                  <c:v>-16.989854936</c:v>
                </c:pt>
                <c:pt idx="177">
                  <c:v>-16.989854936</c:v>
                </c:pt>
                <c:pt idx="178">
                  <c:v>-16.989854936</c:v>
                </c:pt>
                <c:pt idx="179">
                  <c:v>-11.451398863</c:v>
                </c:pt>
                <c:pt idx="180">
                  <c:v>-11.451398863</c:v>
                </c:pt>
                <c:pt idx="181">
                  <c:v>-11.451398863</c:v>
                </c:pt>
                <c:pt idx="182">
                  <c:v>-11.451398863</c:v>
                </c:pt>
                <c:pt idx="183">
                  <c:v>2.3353586192</c:v>
                </c:pt>
                <c:pt idx="184">
                  <c:v>2.3353586192</c:v>
                </c:pt>
                <c:pt idx="185">
                  <c:v>2.3353586192</c:v>
                </c:pt>
                <c:pt idx="186">
                  <c:v>2.3353586192</c:v>
                </c:pt>
                <c:pt idx="187">
                  <c:v>0.63303731403999997</c:v>
                </c:pt>
                <c:pt idx="188">
                  <c:v>4.0589113408999999</c:v>
                </c:pt>
                <c:pt idx="189">
                  <c:v>4.0589113408999999</c:v>
                </c:pt>
                <c:pt idx="190">
                  <c:v>4.0589113408999999</c:v>
                </c:pt>
                <c:pt idx="191">
                  <c:v>4.0589113408999999</c:v>
                </c:pt>
                <c:pt idx="192">
                  <c:v>-16.832480464</c:v>
                </c:pt>
                <c:pt idx="193">
                  <c:v>-16.832480464</c:v>
                </c:pt>
                <c:pt idx="194">
                  <c:v>-16.832480464</c:v>
                </c:pt>
                <c:pt idx="195">
                  <c:v>-16.832480464</c:v>
                </c:pt>
                <c:pt idx="196">
                  <c:v>-0.99778384574000001</c:v>
                </c:pt>
                <c:pt idx="197">
                  <c:v>-0.99778384574000001</c:v>
                </c:pt>
                <c:pt idx="198">
                  <c:v>-0.99778384574000001</c:v>
                </c:pt>
                <c:pt idx="199">
                  <c:v>-0.99778384574000001</c:v>
                </c:pt>
                <c:pt idx="200">
                  <c:v>15.322509102</c:v>
                </c:pt>
                <c:pt idx="201">
                  <c:v>15.322509102</c:v>
                </c:pt>
                <c:pt idx="202">
                  <c:v>15.322509102</c:v>
                </c:pt>
                <c:pt idx="203">
                  <c:v>15.322509102</c:v>
                </c:pt>
                <c:pt idx="204">
                  <c:v>15.322509102</c:v>
                </c:pt>
                <c:pt idx="205">
                  <c:v>7.5301955412000003</c:v>
                </c:pt>
                <c:pt idx="206">
                  <c:v>7.5301955412000003</c:v>
                </c:pt>
                <c:pt idx="207">
                  <c:v>7.5301955412000003</c:v>
                </c:pt>
                <c:pt idx="208">
                  <c:v>7.5301955412000003</c:v>
                </c:pt>
                <c:pt idx="209">
                  <c:v>9.6391638679000007</c:v>
                </c:pt>
                <c:pt idx="210">
                  <c:v>9.6391638679000007</c:v>
                </c:pt>
                <c:pt idx="211">
                  <c:v>9.6391638679000007</c:v>
                </c:pt>
                <c:pt idx="212">
                  <c:v>9.6391638679000007</c:v>
                </c:pt>
                <c:pt idx="213">
                  <c:v>9.6648768570999994</c:v>
                </c:pt>
                <c:pt idx="214">
                  <c:v>9.6648768570999994</c:v>
                </c:pt>
                <c:pt idx="215">
                  <c:v>9.6648768570999994</c:v>
                </c:pt>
                <c:pt idx="216">
                  <c:v>9.6648768570999994</c:v>
                </c:pt>
                <c:pt idx="217">
                  <c:v>9.6648768570999994</c:v>
                </c:pt>
                <c:pt idx="218">
                  <c:v>3.1463009801999999</c:v>
                </c:pt>
                <c:pt idx="219">
                  <c:v>3.1463009801999999</c:v>
                </c:pt>
                <c:pt idx="220">
                  <c:v>3.1463009801999999</c:v>
                </c:pt>
                <c:pt idx="221">
                  <c:v>3.1463009801999999</c:v>
                </c:pt>
                <c:pt idx="222">
                  <c:v>3.1373497464</c:v>
                </c:pt>
                <c:pt idx="223">
                  <c:v>3.1373497464</c:v>
                </c:pt>
                <c:pt idx="224">
                  <c:v>3.1373497464</c:v>
                </c:pt>
                <c:pt idx="225">
                  <c:v>3.1373497464</c:v>
                </c:pt>
                <c:pt idx="226">
                  <c:v>12.822647547000001</c:v>
                </c:pt>
                <c:pt idx="227">
                  <c:v>2.9776836008999998</c:v>
                </c:pt>
                <c:pt idx="228">
                  <c:v>2.9776836008999998</c:v>
                </c:pt>
                <c:pt idx="229">
                  <c:v>2.9776836008999998</c:v>
                </c:pt>
                <c:pt idx="230">
                  <c:v>2.9776836008999998</c:v>
                </c:pt>
                <c:pt idx="231">
                  <c:v>17.277752019000001</c:v>
                </c:pt>
                <c:pt idx="232">
                  <c:v>17.277752019000001</c:v>
                </c:pt>
                <c:pt idx="233">
                  <c:v>17.277752019000001</c:v>
                </c:pt>
                <c:pt idx="234">
                  <c:v>17.277752019000001</c:v>
                </c:pt>
                <c:pt idx="235">
                  <c:v>15.03530503</c:v>
                </c:pt>
                <c:pt idx="236">
                  <c:v>15.03530503</c:v>
                </c:pt>
                <c:pt idx="237">
                  <c:v>15.03530503</c:v>
                </c:pt>
                <c:pt idx="238">
                  <c:v>15.03530503</c:v>
                </c:pt>
                <c:pt idx="239">
                  <c:v>15.03530503</c:v>
                </c:pt>
                <c:pt idx="240">
                  <c:v>22.897686581999999</c:v>
                </c:pt>
                <c:pt idx="241">
                  <c:v>22.897686581999999</c:v>
                </c:pt>
                <c:pt idx="242">
                  <c:v>22.897686581999999</c:v>
                </c:pt>
                <c:pt idx="243">
                  <c:v>22.897686581999999</c:v>
                </c:pt>
                <c:pt idx="244">
                  <c:v>26.132404913999999</c:v>
                </c:pt>
                <c:pt idx="245">
                  <c:v>26.132404913999999</c:v>
                </c:pt>
                <c:pt idx="246">
                  <c:v>26.132404913999999</c:v>
                </c:pt>
                <c:pt idx="247">
                  <c:v>26.132404913999999</c:v>
                </c:pt>
                <c:pt idx="248">
                  <c:v>12.537075372</c:v>
                </c:pt>
                <c:pt idx="249">
                  <c:v>12.537075372</c:v>
                </c:pt>
                <c:pt idx="250">
                  <c:v>12.537075372</c:v>
                </c:pt>
                <c:pt idx="251">
                  <c:v>12.537075372</c:v>
                </c:pt>
                <c:pt idx="252">
                  <c:v>8.4672755582000008</c:v>
                </c:pt>
                <c:pt idx="253">
                  <c:v>13.792696989</c:v>
                </c:pt>
                <c:pt idx="254">
                  <c:v>13.792696989</c:v>
                </c:pt>
                <c:pt idx="255">
                  <c:v>13.792696989</c:v>
                </c:pt>
                <c:pt idx="256">
                  <c:v>13.792696989</c:v>
                </c:pt>
                <c:pt idx="257">
                  <c:v>22.427204566</c:v>
                </c:pt>
                <c:pt idx="258">
                  <c:v>22.427204566</c:v>
                </c:pt>
                <c:pt idx="259">
                  <c:v>22.427204566</c:v>
                </c:pt>
                <c:pt idx="260">
                  <c:v>22.427204566</c:v>
                </c:pt>
                <c:pt idx="261">
                  <c:v>33.925991015000001</c:v>
                </c:pt>
                <c:pt idx="262">
                  <c:v>33.925991015000001</c:v>
                </c:pt>
                <c:pt idx="263">
                  <c:v>33.925991015000001</c:v>
                </c:pt>
                <c:pt idx="264">
                  <c:v>33.925991015000001</c:v>
                </c:pt>
                <c:pt idx="265">
                  <c:v>44.863028032999999</c:v>
                </c:pt>
                <c:pt idx="266">
                  <c:v>46.362469087999997</c:v>
                </c:pt>
                <c:pt idx="267">
                  <c:v>46.362469087999997</c:v>
                </c:pt>
                <c:pt idx="268">
                  <c:v>46.362469087999997</c:v>
                </c:pt>
                <c:pt idx="269">
                  <c:v>46.362469087999997</c:v>
                </c:pt>
                <c:pt idx="270">
                  <c:v>67.396669704999994</c:v>
                </c:pt>
                <c:pt idx="271">
                  <c:v>67.396669704999994</c:v>
                </c:pt>
                <c:pt idx="272">
                  <c:v>67.396669704999994</c:v>
                </c:pt>
                <c:pt idx="273">
                  <c:v>67.396669704999994</c:v>
                </c:pt>
                <c:pt idx="274">
                  <c:v>72.306384707000007</c:v>
                </c:pt>
                <c:pt idx="275">
                  <c:v>72.306384707000007</c:v>
                </c:pt>
                <c:pt idx="276">
                  <c:v>72.306384707000007</c:v>
                </c:pt>
                <c:pt idx="277">
                  <c:v>72.306384707000007</c:v>
                </c:pt>
                <c:pt idx="278">
                  <c:v>72.306384707000007</c:v>
                </c:pt>
                <c:pt idx="279">
                  <c:v>93.524145938000004</c:v>
                </c:pt>
                <c:pt idx="280">
                  <c:v>93.524145938000004</c:v>
                </c:pt>
                <c:pt idx="281">
                  <c:v>93.524145938000004</c:v>
                </c:pt>
                <c:pt idx="282">
                  <c:v>93.524145938000004</c:v>
                </c:pt>
                <c:pt idx="283">
                  <c:v>66.190261341999999</c:v>
                </c:pt>
                <c:pt idx="284">
                  <c:v>66.190261341999999</c:v>
                </c:pt>
                <c:pt idx="285">
                  <c:v>66.190261341999999</c:v>
                </c:pt>
                <c:pt idx="286">
                  <c:v>66.190261341999999</c:v>
                </c:pt>
                <c:pt idx="287">
                  <c:v>68.779689129000005</c:v>
                </c:pt>
                <c:pt idx="288">
                  <c:v>68.779689129000005</c:v>
                </c:pt>
                <c:pt idx="289">
                  <c:v>68.779689129000005</c:v>
                </c:pt>
                <c:pt idx="290">
                  <c:v>68.779689129000005</c:v>
                </c:pt>
                <c:pt idx="291">
                  <c:v>68.779689129000005</c:v>
                </c:pt>
                <c:pt idx="292">
                  <c:v>71.122322058999998</c:v>
                </c:pt>
                <c:pt idx="293">
                  <c:v>71.122322058999998</c:v>
                </c:pt>
                <c:pt idx="294">
                  <c:v>71.122322058999998</c:v>
                </c:pt>
                <c:pt idx="295">
                  <c:v>71.122322058999998</c:v>
                </c:pt>
                <c:pt idx="296">
                  <c:v>81.716474430999995</c:v>
                </c:pt>
                <c:pt idx="297">
                  <c:v>81.716474430999995</c:v>
                </c:pt>
                <c:pt idx="298">
                  <c:v>81.716474430999995</c:v>
                </c:pt>
                <c:pt idx="299">
                  <c:v>81.716474430999995</c:v>
                </c:pt>
                <c:pt idx="300">
                  <c:v>86.607950712000005</c:v>
                </c:pt>
                <c:pt idx="301">
                  <c:v>86.607950712000005</c:v>
                </c:pt>
                <c:pt idx="302">
                  <c:v>86.607950712000005</c:v>
                </c:pt>
                <c:pt idx="303">
                  <c:v>86.607950712000005</c:v>
                </c:pt>
                <c:pt idx="304">
                  <c:v>86.607950712000005</c:v>
                </c:pt>
                <c:pt idx="305">
                  <c:v>85.118019296</c:v>
                </c:pt>
                <c:pt idx="306">
                  <c:v>85.118019296</c:v>
                </c:pt>
                <c:pt idx="307">
                  <c:v>85.118019296</c:v>
                </c:pt>
                <c:pt idx="308">
                  <c:v>85.118019296</c:v>
                </c:pt>
                <c:pt idx="309">
                  <c:v>59.518481600000001</c:v>
                </c:pt>
                <c:pt idx="310">
                  <c:v>59.518481600000001</c:v>
                </c:pt>
                <c:pt idx="311">
                  <c:v>59.518481600000001</c:v>
                </c:pt>
                <c:pt idx="312">
                  <c:v>59.518481600000001</c:v>
                </c:pt>
                <c:pt idx="313">
                  <c:v>45.076043087000002</c:v>
                </c:pt>
                <c:pt idx="314">
                  <c:v>44.819770118999998</c:v>
                </c:pt>
                <c:pt idx="315">
                  <c:v>44.819770118999998</c:v>
                </c:pt>
                <c:pt idx="316">
                  <c:v>44.819770118999998</c:v>
                </c:pt>
                <c:pt idx="317">
                  <c:v>44.819770118999998</c:v>
                </c:pt>
                <c:pt idx="318">
                  <c:v>52.649581335999997</c:v>
                </c:pt>
                <c:pt idx="319">
                  <c:v>52.649581335999997</c:v>
                </c:pt>
                <c:pt idx="320">
                  <c:v>52.649581335999997</c:v>
                </c:pt>
                <c:pt idx="321">
                  <c:v>52.649581335999997</c:v>
                </c:pt>
                <c:pt idx="322">
                  <c:v>54.646868300999998</c:v>
                </c:pt>
                <c:pt idx="323">
                  <c:v>54.646868300999998</c:v>
                </c:pt>
                <c:pt idx="324">
                  <c:v>54.646868300999998</c:v>
                </c:pt>
                <c:pt idx="325">
                  <c:v>54.646868300999998</c:v>
                </c:pt>
                <c:pt idx="326">
                  <c:v>40.762078879999997</c:v>
                </c:pt>
                <c:pt idx="327">
                  <c:v>52.233027450000002</c:v>
                </c:pt>
                <c:pt idx="328">
                  <c:v>52.233027450000002</c:v>
                </c:pt>
                <c:pt idx="329">
                  <c:v>52.233027450000002</c:v>
                </c:pt>
                <c:pt idx="330">
                  <c:v>52.233027450000002</c:v>
                </c:pt>
                <c:pt idx="331">
                  <c:v>55.736366881000002</c:v>
                </c:pt>
                <c:pt idx="332">
                  <c:v>55.736366881000002</c:v>
                </c:pt>
                <c:pt idx="333">
                  <c:v>55.736366881000002</c:v>
                </c:pt>
                <c:pt idx="334">
                  <c:v>55.736366881000002</c:v>
                </c:pt>
                <c:pt idx="335">
                  <c:v>52.575161887</c:v>
                </c:pt>
                <c:pt idx="336">
                  <c:v>52.575161887</c:v>
                </c:pt>
                <c:pt idx="337">
                  <c:v>52.575161887</c:v>
                </c:pt>
                <c:pt idx="338">
                  <c:v>52.575161887</c:v>
                </c:pt>
                <c:pt idx="339">
                  <c:v>48.356989945000002</c:v>
                </c:pt>
                <c:pt idx="340">
                  <c:v>56.380606356000001</c:v>
                </c:pt>
                <c:pt idx="341">
                  <c:v>56.380606356000001</c:v>
                </c:pt>
                <c:pt idx="342">
                  <c:v>56.380606356000001</c:v>
                </c:pt>
                <c:pt idx="343">
                  <c:v>56.380606356000001</c:v>
                </c:pt>
                <c:pt idx="344">
                  <c:v>46.298684700999999</c:v>
                </c:pt>
                <c:pt idx="345">
                  <c:v>46.298684700999999</c:v>
                </c:pt>
                <c:pt idx="346">
                  <c:v>46.298684700999999</c:v>
                </c:pt>
                <c:pt idx="347">
                  <c:v>46.298684700999999</c:v>
                </c:pt>
                <c:pt idx="348">
                  <c:v>41.164750116999997</c:v>
                </c:pt>
                <c:pt idx="349">
                  <c:v>36.840262758000001</c:v>
                </c:pt>
                <c:pt idx="350">
                  <c:v>36.840262758000001</c:v>
                </c:pt>
                <c:pt idx="351">
                  <c:v>36.840262758000001</c:v>
                </c:pt>
                <c:pt idx="352">
                  <c:v>32.804754027000001</c:v>
                </c:pt>
                <c:pt idx="353">
                  <c:v>45.373296046</c:v>
                </c:pt>
                <c:pt idx="354">
                  <c:v>45.373296046</c:v>
                </c:pt>
                <c:pt idx="355">
                  <c:v>45.373296046</c:v>
                </c:pt>
                <c:pt idx="356">
                  <c:v>45.373296046</c:v>
                </c:pt>
                <c:pt idx="357">
                  <c:v>29.151045264</c:v>
                </c:pt>
                <c:pt idx="358">
                  <c:v>29.151045264</c:v>
                </c:pt>
                <c:pt idx="359">
                  <c:v>29.151045264</c:v>
                </c:pt>
                <c:pt idx="360">
                  <c:v>29.151045264</c:v>
                </c:pt>
                <c:pt idx="361">
                  <c:v>28.643763401000001</c:v>
                </c:pt>
                <c:pt idx="362">
                  <c:v>28.643763401000001</c:v>
                </c:pt>
                <c:pt idx="363">
                  <c:v>28.643763401000001</c:v>
                </c:pt>
                <c:pt idx="364">
                  <c:v>28.643763401000001</c:v>
                </c:pt>
                <c:pt idx="365">
                  <c:v>28.643763401000001</c:v>
                </c:pt>
                <c:pt idx="366">
                  <c:v>32.873363034</c:v>
                </c:pt>
                <c:pt idx="367">
                  <c:v>32.873363034</c:v>
                </c:pt>
                <c:pt idx="368">
                  <c:v>32.873363034</c:v>
                </c:pt>
                <c:pt idx="369">
                  <c:v>32.873363034</c:v>
                </c:pt>
                <c:pt idx="370">
                  <c:v>22.718705279999998</c:v>
                </c:pt>
                <c:pt idx="371">
                  <c:v>22.718705279999998</c:v>
                </c:pt>
                <c:pt idx="372">
                  <c:v>22.718705279999998</c:v>
                </c:pt>
                <c:pt idx="373">
                  <c:v>22.718705279999998</c:v>
                </c:pt>
                <c:pt idx="374">
                  <c:v>16.209488737000001</c:v>
                </c:pt>
                <c:pt idx="375">
                  <c:v>16.209488737000001</c:v>
                </c:pt>
                <c:pt idx="376">
                  <c:v>16.209488737000001</c:v>
                </c:pt>
                <c:pt idx="377">
                  <c:v>16.209488737000001</c:v>
                </c:pt>
                <c:pt idx="378">
                  <c:v>16.209488737000001</c:v>
                </c:pt>
                <c:pt idx="379">
                  <c:v>15.516375077999999</c:v>
                </c:pt>
                <c:pt idx="380">
                  <c:v>15.516375077999999</c:v>
                </c:pt>
                <c:pt idx="381">
                  <c:v>15.516375077999999</c:v>
                </c:pt>
                <c:pt idx="382">
                  <c:v>15.516375077999999</c:v>
                </c:pt>
                <c:pt idx="383">
                  <c:v>21.292035648999999</c:v>
                </c:pt>
                <c:pt idx="384">
                  <c:v>21.292035648999999</c:v>
                </c:pt>
                <c:pt idx="385">
                  <c:v>21.292035648999999</c:v>
                </c:pt>
                <c:pt idx="386">
                  <c:v>21.292035648999999</c:v>
                </c:pt>
                <c:pt idx="387">
                  <c:v>22.162609660000001</c:v>
                </c:pt>
                <c:pt idx="388">
                  <c:v>16.037111953</c:v>
                </c:pt>
                <c:pt idx="389">
                  <c:v>16.037111953</c:v>
                </c:pt>
                <c:pt idx="390">
                  <c:v>16.037111953</c:v>
                </c:pt>
                <c:pt idx="391">
                  <c:v>16.037111953</c:v>
                </c:pt>
                <c:pt idx="392">
                  <c:v>14.234890826999999</c:v>
                </c:pt>
                <c:pt idx="393">
                  <c:v>14.234890826999999</c:v>
                </c:pt>
                <c:pt idx="394">
                  <c:v>14.234890826999999</c:v>
                </c:pt>
                <c:pt idx="395">
                  <c:v>14.234890826999999</c:v>
                </c:pt>
                <c:pt idx="396">
                  <c:v>13.713774103</c:v>
                </c:pt>
                <c:pt idx="397">
                  <c:v>13.713774103</c:v>
                </c:pt>
                <c:pt idx="398">
                  <c:v>13.713774103</c:v>
                </c:pt>
                <c:pt idx="399">
                  <c:v>13.713774103</c:v>
                </c:pt>
                <c:pt idx="400">
                  <c:v>13.713774103</c:v>
                </c:pt>
                <c:pt idx="401">
                  <c:v>33.666903705000003</c:v>
                </c:pt>
                <c:pt idx="402">
                  <c:v>33.666903705000003</c:v>
                </c:pt>
                <c:pt idx="403">
                  <c:v>33.666903705000003</c:v>
                </c:pt>
                <c:pt idx="404">
                  <c:v>33.669149877999999</c:v>
                </c:pt>
                <c:pt idx="405">
                  <c:v>22.112513462999999</c:v>
                </c:pt>
                <c:pt idx="406">
                  <c:v>22.112513462999999</c:v>
                </c:pt>
                <c:pt idx="407">
                  <c:v>22.112513462999999</c:v>
                </c:pt>
                <c:pt idx="408">
                  <c:v>22.112513462999999</c:v>
                </c:pt>
                <c:pt idx="409">
                  <c:v>32.981054987</c:v>
                </c:pt>
                <c:pt idx="410">
                  <c:v>32.981054987</c:v>
                </c:pt>
                <c:pt idx="411">
                  <c:v>32.981054987</c:v>
                </c:pt>
                <c:pt idx="412">
                  <c:v>32.981054987</c:v>
                </c:pt>
                <c:pt idx="413">
                  <c:v>54.795649398999998</c:v>
                </c:pt>
                <c:pt idx="414">
                  <c:v>54.795649398999998</c:v>
                </c:pt>
                <c:pt idx="415">
                  <c:v>54.795649398999998</c:v>
                </c:pt>
                <c:pt idx="416">
                  <c:v>54.795649398999998</c:v>
                </c:pt>
                <c:pt idx="417">
                  <c:v>54.795649398999998</c:v>
                </c:pt>
                <c:pt idx="418">
                  <c:v>39.848308850000002</c:v>
                </c:pt>
                <c:pt idx="419">
                  <c:v>39.848308850000002</c:v>
                </c:pt>
                <c:pt idx="420">
                  <c:v>39.848308850000002</c:v>
                </c:pt>
                <c:pt idx="421">
                  <c:v>39.848308850000002</c:v>
                </c:pt>
                <c:pt idx="422">
                  <c:v>41.799060724999997</c:v>
                </c:pt>
                <c:pt idx="423">
                  <c:v>41.799060724999997</c:v>
                </c:pt>
                <c:pt idx="424">
                  <c:v>41.799060724999997</c:v>
                </c:pt>
                <c:pt idx="425">
                  <c:v>41.799060724999997</c:v>
                </c:pt>
                <c:pt idx="426">
                  <c:v>37.896675293999998</c:v>
                </c:pt>
                <c:pt idx="427">
                  <c:v>40.743220325999999</c:v>
                </c:pt>
                <c:pt idx="428">
                  <c:v>40.743220325999999</c:v>
                </c:pt>
                <c:pt idx="429">
                  <c:v>40.743220325999999</c:v>
                </c:pt>
                <c:pt idx="430">
                  <c:v>40.743220325999999</c:v>
                </c:pt>
                <c:pt idx="431">
                  <c:v>27.638999337000001</c:v>
                </c:pt>
                <c:pt idx="432">
                  <c:v>27.638999337000001</c:v>
                </c:pt>
                <c:pt idx="433">
                  <c:v>27.638999337000001</c:v>
                </c:pt>
                <c:pt idx="434">
                  <c:v>27.638999337000001</c:v>
                </c:pt>
                <c:pt idx="435">
                  <c:v>14.60887425</c:v>
                </c:pt>
                <c:pt idx="436">
                  <c:v>14.60887425</c:v>
                </c:pt>
                <c:pt idx="437">
                  <c:v>14.60887425</c:v>
                </c:pt>
                <c:pt idx="438">
                  <c:v>14.60887425</c:v>
                </c:pt>
                <c:pt idx="439">
                  <c:v>14.60887425</c:v>
                </c:pt>
                <c:pt idx="440">
                  <c:v>26.206229455999999</c:v>
                </c:pt>
                <c:pt idx="441">
                  <c:v>26.206229455999999</c:v>
                </c:pt>
                <c:pt idx="442">
                  <c:v>26.206229455999999</c:v>
                </c:pt>
                <c:pt idx="443">
                  <c:v>26.206229455999999</c:v>
                </c:pt>
                <c:pt idx="444">
                  <c:v>34.633922398000003</c:v>
                </c:pt>
                <c:pt idx="445">
                  <c:v>34.633922398000003</c:v>
                </c:pt>
                <c:pt idx="446">
                  <c:v>34.633922398000003</c:v>
                </c:pt>
                <c:pt idx="447">
                  <c:v>34.633922398000003</c:v>
                </c:pt>
                <c:pt idx="448">
                  <c:v>36.918428175999999</c:v>
                </c:pt>
                <c:pt idx="449">
                  <c:v>36.918428175999999</c:v>
                </c:pt>
                <c:pt idx="450">
                  <c:v>36.918428175999999</c:v>
                </c:pt>
                <c:pt idx="451">
                  <c:v>36.918428175999999</c:v>
                </c:pt>
                <c:pt idx="452">
                  <c:v>36.918428175999999</c:v>
                </c:pt>
                <c:pt idx="453">
                  <c:v>22.127594786</c:v>
                </c:pt>
                <c:pt idx="454">
                  <c:v>22.127594786</c:v>
                </c:pt>
                <c:pt idx="455">
                  <c:v>22.127594786</c:v>
                </c:pt>
                <c:pt idx="456">
                  <c:v>22.125542556999999</c:v>
                </c:pt>
                <c:pt idx="457">
                  <c:v>25.029520415</c:v>
                </c:pt>
                <c:pt idx="458">
                  <c:v>25.029520415</c:v>
                </c:pt>
                <c:pt idx="459">
                  <c:v>25.029520415</c:v>
                </c:pt>
                <c:pt idx="460">
                  <c:v>25.029520415</c:v>
                </c:pt>
                <c:pt idx="461">
                  <c:v>27.326226069000001</c:v>
                </c:pt>
                <c:pt idx="462">
                  <c:v>27.326226069000001</c:v>
                </c:pt>
                <c:pt idx="463">
                  <c:v>27.326226069000001</c:v>
                </c:pt>
                <c:pt idx="464">
                  <c:v>27.326226069000001</c:v>
                </c:pt>
                <c:pt idx="465">
                  <c:v>19.777774173000001</c:v>
                </c:pt>
                <c:pt idx="466">
                  <c:v>32.457387181000001</c:v>
                </c:pt>
                <c:pt idx="467">
                  <c:v>32.457387181000001</c:v>
                </c:pt>
                <c:pt idx="468">
                  <c:v>32.457387181000001</c:v>
                </c:pt>
                <c:pt idx="469">
                  <c:v>32.457387181000001</c:v>
                </c:pt>
                <c:pt idx="470">
                  <c:v>64.372085736000002</c:v>
                </c:pt>
                <c:pt idx="471">
                  <c:v>64.372085736000002</c:v>
                </c:pt>
                <c:pt idx="472">
                  <c:v>64.372085736000002</c:v>
                </c:pt>
                <c:pt idx="473">
                  <c:v>64.372085736000002</c:v>
                </c:pt>
                <c:pt idx="474">
                  <c:v>68.992065460999996</c:v>
                </c:pt>
                <c:pt idx="475">
                  <c:v>68.992065460999996</c:v>
                </c:pt>
                <c:pt idx="476">
                  <c:v>68.992065460999996</c:v>
                </c:pt>
                <c:pt idx="477">
                  <c:v>68.992065460999996</c:v>
                </c:pt>
                <c:pt idx="478">
                  <c:v>68.992065460999996</c:v>
                </c:pt>
                <c:pt idx="479">
                  <c:v>84.480995871000005</c:v>
                </c:pt>
                <c:pt idx="480">
                  <c:v>84.480995871000005</c:v>
                </c:pt>
                <c:pt idx="481">
                  <c:v>84.480995871000005</c:v>
                </c:pt>
                <c:pt idx="482">
                  <c:v>84.480995871000005</c:v>
                </c:pt>
                <c:pt idx="483">
                  <c:v>76.948106303000003</c:v>
                </c:pt>
                <c:pt idx="484">
                  <c:v>76.948106303000003</c:v>
                </c:pt>
                <c:pt idx="485">
                  <c:v>76.948106303000003</c:v>
                </c:pt>
                <c:pt idx="486">
                  <c:v>76.948106303000003</c:v>
                </c:pt>
                <c:pt idx="487">
                  <c:v>91.877972202999999</c:v>
                </c:pt>
                <c:pt idx="488">
                  <c:v>91.877972202999999</c:v>
                </c:pt>
                <c:pt idx="489">
                  <c:v>91.877972202999999</c:v>
                </c:pt>
                <c:pt idx="490">
                  <c:v>91.877972202999999</c:v>
                </c:pt>
                <c:pt idx="491">
                  <c:v>91.877972202999999</c:v>
                </c:pt>
                <c:pt idx="492">
                  <c:v>85.733424718999999</c:v>
                </c:pt>
                <c:pt idx="493">
                  <c:v>85.733424718999999</c:v>
                </c:pt>
                <c:pt idx="494">
                  <c:v>85.733424718999999</c:v>
                </c:pt>
                <c:pt idx="495">
                  <c:v>85.733424718999999</c:v>
                </c:pt>
                <c:pt idx="496">
                  <c:v>61.797129269999999</c:v>
                </c:pt>
                <c:pt idx="497">
                  <c:v>61.797129269999999</c:v>
                </c:pt>
                <c:pt idx="498">
                  <c:v>61.797129269999999</c:v>
                </c:pt>
                <c:pt idx="499">
                  <c:v>61.797129269999999</c:v>
                </c:pt>
                <c:pt idx="500">
                  <c:v>53.511277245999999</c:v>
                </c:pt>
                <c:pt idx="501">
                  <c:v>53.511277245999999</c:v>
                </c:pt>
                <c:pt idx="502">
                  <c:v>53.511277245999999</c:v>
                </c:pt>
                <c:pt idx="503">
                  <c:v>53.511277245999999</c:v>
                </c:pt>
                <c:pt idx="504">
                  <c:v>53.511277245999999</c:v>
                </c:pt>
                <c:pt idx="505">
                  <c:v>38.871090086999999</c:v>
                </c:pt>
                <c:pt idx="506">
                  <c:v>38.871090086999999</c:v>
                </c:pt>
                <c:pt idx="507">
                  <c:v>38.871090086999999</c:v>
                </c:pt>
                <c:pt idx="508">
                  <c:v>38.871090086999999</c:v>
                </c:pt>
                <c:pt idx="509">
                  <c:v>46.057579253</c:v>
                </c:pt>
                <c:pt idx="510">
                  <c:v>46.057579253</c:v>
                </c:pt>
                <c:pt idx="511">
                  <c:v>46.057579253</c:v>
                </c:pt>
                <c:pt idx="512">
                  <c:v>46.057579253</c:v>
                </c:pt>
                <c:pt idx="513">
                  <c:v>42.443191313</c:v>
                </c:pt>
                <c:pt idx="514">
                  <c:v>36.041005910999999</c:v>
                </c:pt>
                <c:pt idx="515">
                  <c:v>36.041005910999999</c:v>
                </c:pt>
                <c:pt idx="516">
                  <c:v>36.041005910999999</c:v>
                </c:pt>
                <c:pt idx="517">
                  <c:v>36.041005910999999</c:v>
                </c:pt>
                <c:pt idx="518">
                  <c:v>32.611788634</c:v>
                </c:pt>
                <c:pt idx="519">
                  <c:v>32.611788634</c:v>
                </c:pt>
                <c:pt idx="520">
                  <c:v>32.611788634</c:v>
                </c:pt>
                <c:pt idx="521">
                  <c:v>32.611788634</c:v>
                </c:pt>
                <c:pt idx="522">
                  <c:v>32.297186228000001</c:v>
                </c:pt>
                <c:pt idx="523">
                  <c:v>32.297186228000001</c:v>
                </c:pt>
                <c:pt idx="524">
                  <c:v>32.297186228000001</c:v>
                </c:pt>
                <c:pt idx="525">
                  <c:v>32.297186228000001</c:v>
                </c:pt>
                <c:pt idx="526">
                  <c:v>29.027848199000001</c:v>
                </c:pt>
                <c:pt idx="527">
                  <c:v>18.331670721999998</c:v>
                </c:pt>
                <c:pt idx="528">
                  <c:v>18.331670721999998</c:v>
                </c:pt>
                <c:pt idx="529">
                  <c:v>18.331670721999998</c:v>
                </c:pt>
                <c:pt idx="530">
                  <c:v>18.331670721999998</c:v>
                </c:pt>
                <c:pt idx="531">
                  <c:v>-4.4525142661999997</c:v>
                </c:pt>
                <c:pt idx="532">
                  <c:v>-4.4525142661999997</c:v>
                </c:pt>
                <c:pt idx="533">
                  <c:v>-4.4525142661999997</c:v>
                </c:pt>
                <c:pt idx="534">
                  <c:v>-4.4525142661999997</c:v>
                </c:pt>
                <c:pt idx="535">
                  <c:v>-4.1889326867000003</c:v>
                </c:pt>
                <c:pt idx="536">
                  <c:v>-4.1889326867000003</c:v>
                </c:pt>
                <c:pt idx="537">
                  <c:v>-4.1889326867000003</c:v>
                </c:pt>
                <c:pt idx="538">
                  <c:v>-4.1889326867000003</c:v>
                </c:pt>
                <c:pt idx="539">
                  <c:v>-10.638363607</c:v>
                </c:pt>
                <c:pt idx="540">
                  <c:v>-24.403416738000001</c:v>
                </c:pt>
                <c:pt idx="541">
                  <c:v>-24.403416738000001</c:v>
                </c:pt>
                <c:pt idx="542">
                  <c:v>-24.403416738000001</c:v>
                </c:pt>
                <c:pt idx="543">
                  <c:v>-24.403416738000001</c:v>
                </c:pt>
                <c:pt idx="544">
                  <c:v>-42.291718648</c:v>
                </c:pt>
                <c:pt idx="545">
                  <c:v>-42.291718648</c:v>
                </c:pt>
                <c:pt idx="546">
                  <c:v>-42.291718648</c:v>
                </c:pt>
                <c:pt idx="547">
                  <c:v>-42.291718648</c:v>
                </c:pt>
                <c:pt idx="548">
                  <c:v>-40.852249810000004</c:v>
                </c:pt>
                <c:pt idx="549">
                  <c:v>-40.852249810000004</c:v>
                </c:pt>
                <c:pt idx="550">
                  <c:v>-40.852249810000004</c:v>
                </c:pt>
                <c:pt idx="551">
                  <c:v>-40.852249810000004</c:v>
                </c:pt>
                <c:pt idx="552">
                  <c:v>-41.230529214999997</c:v>
                </c:pt>
                <c:pt idx="553">
                  <c:v>-37.796502533000002</c:v>
                </c:pt>
                <c:pt idx="554">
                  <c:v>-37.796502533000002</c:v>
                </c:pt>
                <c:pt idx="555">
                  <c:v>-37.796502533000002</c:v>
                </c:pt>
                <c:pt idx="556">
                  <c:v>-37.796502533000002</c:v>
                </c:pt>
                <c:pt idx="557">
                  <c:v>-28.188734239999999</c:v>
                </c:pt>
                <c:pt idx="558">
                  <c:v>-28.188734239999999</c:v>
                </c:pt>
                <c:pt idx="559">
                  <c:v>-28.188734239999999</c:v>
                </c:pt>
                <c:pt idx="560">
                  <c:v>-28.188734239999999</c:v>
                </c:pt>
                <c:pt idx="561">
                  <c:v>-34.445442923000002</c:v>
                </c:pt>
                <c:pt idx="562">
                  <c:v>-34.445442923000002</c:v>
                </c:pt>
                <c:pt idx="563">
                  <c:v>-34.445442923000002</c:v>
                </c:pt>
                <c:pt idx="564">
                  <c:v>-34.445442923000002</c:v>
                </c:pt>
                <c:pt idx="565">
                  <c:v>-34.445442923000002</c:v>
                </c:pt>
                <c:pt idx="566">
                  <c:v>-27.850447930000001</c:v>
                </c:pt>
                <c:pt idx="567">
                  <c:v>-27.850447930000001</c:v>
                </c:pt>
                <c:pt idx="568">
                  <c:v>-27.850447930000001</c:v>
                </c:pt>
                <c:pt idx="569">
                  <c:v>-27.850447930000001</c:v>
                </c:pt>
                <c:pt idx="570">
                  <c:v>-23.290234476999998</c:v>
                </c:pt>
                <c:pt idx="571">
                  <c:v>-23.290234476999998</c:v>
                </c:pt>
                <c:pt idx="572">
                  <c:v>-23.290234476999998</c:v>
                </c:pt>
                <c:pt idx="573">
                  <c:v>-23.290234476999998</c:v>
                </c:pt>
                <c:pt idx="574">
                  <c:v>-27.370870458999999</c:v>
                </c:pt>
                <c:pt idx="575">
                  <c:v>-27.370870458999999</c:v>
                </c:pt>
                <c:pt idx="576">
                  <c:v>-27.370870458999999</c:v>
                </c:pt>
                <c:pt idx="577">
                  <c:v>-27.370870458999999</c:v>
                </c:pt>
                <c:pt idx="578">
                  <c:v>-27.370870458999999</c:v>
                </c:pt>
                <c:pt idx="579">
                  <c:v>-21.532421105000001</c:v>
                </c:pt>
                <c:pt idx="580">
                  <c:v>-21.532421105000001</c:v>
                </c:pt>
                <c:pt idx="581">
                  <c:v>-21.532421105000001</c:v>
                </c:pt>
                <c:pt idx="582">
                  <c:v>-21.532421105000001</c:v>
                </c:pt>
                <c:pt idx="583">
                  <c:v>-7.7860106502999997</c:v>
                </c:pt>
                <c:pt idx="584">
                  <c:v>-7.7860106502999997</c:v>
                </c:pt>
                <c:pt idx="585">
                  <c:v>-7.7860106502999997</c:v>
                </c:pt>
                <c:pt idx="586">
                  <c:v>-7.7860106502999997</c:v>
                </c:pt>
                <c:pt idx="587">
                  <c:v>-1.6611714313999999</c:v>
                </c:pt>
                <c:pt idx="588">
                  <c:v>0.82821157957000002</c:v>
                </c:pt>
                <c:pt idx="589">
                  <c:v>0.82821157957000002</c:v>
                </c:pt>
                <c:pt idx="590">
                  <c:v>0.82821157957000002</c:v>
                </c:pt>
                <c:pt idx="591">
                  <c:v>0.82821157957000002</c:v>
                </c:pt>
                <c:pt idx="592">
                  <c:v>26.765499551000001</c:v>
                </c:pt>
                <c:pt idx="593">
                  <c:v>26.765499551000001</c:v>
                </c:pt>
                <c:pt idx="594">
                  <c:v>26.765499551000001</c:v>
                </c:pt>
                <c:pt idx="595">
                  <c:v>26.765499551000001</c:v>
                </c:pt>
                <c:pt idx="596">
                  <c:v>66.320717818000006</c:v>
                </c:pt>
                <c:pt idx="597">
                  <c:v>66.320717818000006</c:v>
                </c:pt>
                <c:pt idx="598">
                  <c:v>66.320717818000006</c:v>
                </c:pt>
                <c:pt idx="599">
                  <c:v>66.320717818000006</c:v>
                </c:pt>
                <c:pt idx="600">
                  <c:v>68.273245115999998</c:v>
                </c:pt>
                <c:pt idx="601">
                  <c:v>78.677014904000004</c:v>
                </c:pt>
                <c:pt idx="602">
                  <c:v>78.677014904000004</c:v>
                </c:pt>
                <c:pt idx="603">
                  <c:v>78.677014904000004</c:v>
                </c:pt>
                <c:pt idx="604">
                  <c:v>78.677014904000004</c:v>
                </c:pt>
                <c:pt idx="605">
                  <c:v>73.950928086000005</c:v>
                </c:pt>
                <c:pt idx="606">
                  <c:v>73.950928086000005</c:v>
                </c:pt>
                <c:pt idx="607">
                  <c:v>73.950928086000005</c:v>
                </c:pt>
                <c:pt idx="608">
                  <c:v>73.950928086000005</c:v>
                </c:pt>
                <c:pt idx="609">
                  <c:v>62.852165050000004</c:v>
                </c:pt>
                <c:pt idx="610">
                  <c:v>62.852165050000004</c:v>
                </c:pt>
                <c:pt idx="611">
                  <c:v>62.852165050000004</c:v>
                </c:pt>
                <c:pt idx="612">
                  <c:v>62.852165050000004</c:v>
                </c:pt>
                <c:pt idx="613">
                  <c:v>69.533629839</c:v>
                </c:pt>
                <c:pt idx="614">
                  <c:v>69.533629839</c:v>
                </c:pt>
                <c:pt idx="615">
                  <c:v>69.533629839</c:v>
                </c:pt>
                <c:pt idx="616">
                  <c:v>69.533629839</c:v>
                </c:pt>
                <c:pt idx="617">
                  <c:v>69.533629839</c:v>
                </c:pt>
                <c:pt idx="618">
                  <c:v>65.827076208999998</c:v>
                </c:pt>
                <c:pt idx="619">
                  <c:v>65.827076208999998</c:v>
                </c:pt>
                <c:pt idx="620">
                  <c:v>65.827076208999998</c:v>
                </c:pt>
                <c:pt idx="621">
                  <c:v>65.827076208999998</c:v>
                </c:pt>
                <c:pt idx="622">
                  <c:v>40.812887074999999</c:v>
                </c:pt>
                <c:pt idx="623">
                  <c:v>40.812887074999999</c:v>
                </c:pt>
                <c:pt idx="624">
                  <c:v>40.812887074999999</c:v>
                </c:pt>
                <c:pt idx="625">
                  <c:v>40.812887074999999</c:v>
                </c:pt>
                <c:pt idx="626">
                  <c:v>28.96802564</c:v>
                </c:pt>
                <c:pt idx="627">
                  <c:v>23.635127776000001</c:v>
                </c:pt>
                <c:pt idx="628">
                  <c:v>23.635127776000001</c:v>
                </c:pt>
                <c:pt idx="629">
                  <c:v>23.635127776000001</c:v>
                </c:pt>
                <c:pt idx="630">
                  <c:v>23.635127776000001</c:v>
                </c:pt>
                <c:pt idx="631">
                  <c:v>26.295004784</c:v>
                </c:pt>
                <c:pt idx="632">
                  <c:v>26.295004784</c:v>
                </c:pt>
                <c:pt idx="633">
                  <c:v>26.295004784</c:v>
                </c:pt>
                <c:pt idx="634">
                  <c:v>26.295004784</c:v>
                </c:pt>
                <c:pt idx="635">
                  <c:v>30.860968387</c:v>
                </c:pt>
                <c:pt idx="636">
                  <c:v>30.860968387</c:v>
                </c:pt>
                <c:pt idx="637">
                  <c:v>30.860968387</c:v>
                </c:pt>
                <c:pt idx="638">
                  <c:v>30.860968387</c:v>
                </c:pt>
                <c:pt idx="639">
                  <c:v>30.860968387</c:v>
                </c:pt>
                <c:pt idx="640">
                  <c:v>30.102008464000001</c:v>
                </c:pt>
                <c:pt idx="641">
                  <c:v>30.102008464000001</c:v>
                </c:pt>
                <c:pt idx="642">
                  <c:v>30.102008464000001</c:v>
                </c:pt>
                <c:pt idx="643">
                  <c:v>30.102008464000001</c:v>
                </c:pt>
                <c:pt idx="644">
                  <c:v>25.375624553000002</c:v>
                </c:pt>
                <c:pt idx="645">
                  <c:v>25.375624553000002</c:v>
                </c:pt>
                <c:pt idx="646">
                  <c:v>25.375624553000002</c:v>
                </c:pt>
                <c:pt idx="647">
                  <c:v>25.375624553000002</c:v>
                </c:pt>
                <c:pt idx="648">
                  <c:v>26.303436603000002</c:v>
                </c:pt>
                <c:pt idx="649">
                  <c:v>26.303436603000002</c:v>
                </c:pt>
                <c:pt idx="650">
                  <c:v>26.303436603000002</c:v>
                </c:pt>
                <c:pt idx="651">
                  <c:v>26.303436603000002</c:v>
                </c:pt>
                <c:pt idx="652">
                  <c:v>26.303436603000002</c:v>
                </c:pt>
                <c:pt idx="653">
                  <c:v>18.276895767999999</c:v>
                </c:pt>
                <c:pt idx="654">
                  <c:v>18.276895767999999</c:v>
                </c:pt>
                <c:pt idx="655">
                  <c:v>18.276895767999999</c:v>
                </c:pt>
                <c:pt idx="656">
                  <c:v>18.276895767999999</c:v>
                </c:pt>
                <c:pt idx="657">
                  <c:v>16.879085810999999</c:v>
                </c:pt>
                <c:pt idx="658">
                  <c:v>16.879085810999999</c:v>
                </c:pt>
                <c:pt idx="659">
                  <c:v>16.879085810999999</c:v>
                </c:pt>
                <c:pt idx="660">
                  <c:v>16.879085810999999</c:v>
                </c:pt>
                <c:pt idx="661">
                  <c:v>17.617063725000001</c:v>
                </c:pt>
                <c:pt idx="662">
                  <c:v>14.869670398</c:v>
                </c:pt>
                <c:pt idx="663">
                  <c:v>14.869670398</c:v>
                </c:pt>
                <c:pt idx="664">
                  <c:v>14.869670398</c:v>
                </c:pt>
                <c:pt idx="665">
                  <c:v>12.257258610999999</c:v>
                </c:pt>
                <c:pt idx="666">
                  <c:v>11.434718496</c:v>
                </c:pt>
                <c:pt idx="667">
                  <c:v>11.434718496</c:v>
                </c:pt>
                <c:pt idx="668">
                  <c:v>11.434718496</c:v>
                </c:pt>
                <c:pt idx="669">
                  <c:v>11.434718496</c:v>
                </c:pt>
                <c:pt idx="670">
                  <c:v>10.216715005999999</c:v>
                </c:pt>
                <c:pt idx="671">
                  <c:v>10.216715005999999</c:v>
                </c:pt>
                <c:pt idx="672">
                  <c:v>10.216715005999999</c:v>
                </c:pt>
                <c:pt idx="673">
                  <c:v>10.216715005999999</c:v>
                </c:pt>
                <c:pt idx="674">
                  <c:v>13.498387803</c:v>
                </c:pt>
                <c:pt idx="675">
                  <c:v>13.498387803</c:v>
                </c:pt>
                <c:pt idx="676">
                  <c:v>13.498387803</c:v>
                </c:pt>
                <c:pt idx="677">
                  <c:v>13.498387803</c:v>
                </c:pt>
                <c:pt idx="678">
                  <c:v>13.498387803</c:v>
                </c:pt>
                <c:pt idx="679">
                  <c:v>19.373925343</c:v>
                </c:pt>
                <c:pt idx="680">
                  <c:v>19.373925343</c:v>
                </c:pt>
                <c:pt idx="681">
                  <c:v>19.373925343</c:v>
                </c:pt>
                <c:pt idx="682">
                  <c:v>19.373925343</c:v>
                </c:pt>
                <c:pt idx="683">
                  <c:v>14.716472893000001</c:v>
                </c:pt>
                <c:pt idx="684">
                  <c:v>14.716472893000001</c:v>
                </c:pt>
                <c:pt idx="685">
                  <c:v>14.716472893000001</c:v>
                </c:pt>
                <c:pt idx="686">
                  <c:v>14.716472893000001</c:v>
                </c:pt>
                <c:pt idx="687">
                  <c:v>0.53768146826999996</c:v>
                </c:pt>
                <c:pt idx="688">
                  <c:v>0.53768146826999996</c:v>
                </c:pt>
                <c:pt idx="689">
                  <c:v>0.53768146826999996</c:v>
                </c:pt>
                <c:pt idx="690">
                  <c:v>0.53768146826999996</c:v>
                </c:pt>
                <c:pt idx="691">
                  <c:v>0.53768146826999996</c:v>
                </c:pt>
                <c:pt idx="692">
                  <c:v>-3.4111591804999999</c:v>
                </c:pt>
                <c:pt idx="693">
                  <c:v>-3.4111591804999999</c:v>
                </c:pt>
                <c:pt idx="694">
                  <c:v>-3.4111591804999999</c:v>
                </c:pt>
                <c:pt idx="695">
                  <c:v>-3.4111591804999999</c:v>
                </c:pt>
                <c:pt idx="696">
                  <c:v>-11.375216231</c:v>
                </c:pt>
                <c:pt idx="697">
                  <c:v>-11.375216231</c:v>
                </c:pt>
                <c:pt idx="698">
                  <c:v>-11.375216231</c:v>
                </c:pt>
                <c:pt idx="699">
                  <c:v>-11.375216231</c:v>
                </c:pt>
                <c:pt idx="700">
                  <c:v>-13.246745238999999</c:v>
                </c:pt>
                <c:pt idx="701">
                  <c:v>-5.4087763888999998</c:v>
                </c:pt>
                <c:pt idx="702">
                  <c:v>-5.4087763888999998</c:v>
                </c:pt>
                <c:pt idx="703">
                  <c:v>-5.4087763888999998</c:v>
                </c:pt>
                <c:pt idx="704">
                  <c:v>-5.4087763888999998</c:v>
                </c:pt>
                <c:pt idx="705">
                  <c:v>-7.3836989628999996</c:v>
                </c:pt>
                <c:pt idx="706">
                  <c:v>-7.3836989628999996</c:v>
                </c:pt>
                <c:pt idx="707">
                  <c:v>-7.3836989628999996</c:v>
                </c:pt>
                <c:pt idx="708">
                  <c:v>-7.3836989628999996</c:v>
                </c:pt>
                <c:pt idx="709">
                  <c:v>-8.3943586853000003</c:v>
                </c:pt>
                <c:pt idx="710">
                  <c:v>-8.3943586853000003</c:v>
                </c:pt>
                <c:pt idx="711">
                  <c:v>-8.3943586853000003</c:v>
                </c:pt>
                <c:pt idx="712">
                  <c:v>-8.3943586853000003</c:v>
                </c:pt>
                <c:pt idx="713">
                  <c:v>-8.3943586853000003</c:v>
                </c:pt>
                <c:pt idx="714">
                  <c:v>1.8038305125</c:v>
                </c:pt>
                <c:pt idx="715">
                  <c:v>1.8038305125</c:v>
                </c:pt>
                <c:pt idx="716">
                  <c:v>1.8038305125</c:v>
                </c:pt>
                <c:pt idx="717">
                  <c:v>1.8038305125</c:v>
                </c:pt>
                <c:pt idx="718">
                  <c:v>7.0860779662000004</c:v>
                </c:pt>
                <c:pt idx="719">
                  <c:v>7.0860779662000004</c:v>
                </c:pt>
                <c:pt idx="720">
                  <c:v>7.0860779662000004</c:v>
                </c:pt>
                <c:pt idx="721">
                  <c:v>7.0860779662000004</c:v>
                </c:pt>
                <c:pt idx="722">
                  <c:v>5.4271288472999997</c:v>
                </c:pt>
                <c:pt idx="723">
                  <c:v>5.4271288472999997</c:v>
                </c:pt>
                <c:pt idx="724">
                  <c:v>5.4271288472999997</c:v>
                </c:pt>
                <c:pt idx="725">
                  <c:v>5.4271288472999997</c:v>
                </c:pt>
                <c:pt idx="726">
                  <c:v>5.1947171361000004</c:v>
                </c:pt>
                <c:pt idx="727">
                  <c:v>1.9457981795999999</c:v>
                </c:pt>
                <c:pt idx="728">
                  <c:v>1.9457981795999999</c:v>
                </c:pt>
                <c:pt idx="729">
                  <c:v>1.9457981795999999</c:v>
                </c:pt>
                <c:pt idx="730">
                  <c:v>1.9457981795999999</c:v>
                </c:pt>
                <c:pt idx="731">
                  <c:v>-7.2766106875999998</c:v>
                </c:pt>
                <c:pt idx="732">
                  <c:v>-7.2766106875999998</c:v>
                </c:pt>
                <c:pt idx="733">
                  <c:v>-7.2766106875999998</c:v>
                </c:pt>
                <c:pt idx="734">
                  <c:v>-7.2766106875999998</c:v>
                </c:pt>
                <c:pt idx="735">
                  <c:v>-4.4125500153999999</c:v>
                </c:pt>
                <c:pt idx="736">
                  <c:v>-4.4125500153999999</c:v>
                </c:pt>
                <c:pt idx="737">
                  <c:v>-4.4125500153999999</c:v>
                </c:pt>
                <c:pt idx="738">
                  <c:v>-4.4125500153999999</c:v>
                </c:pt>
                <c:pt idx="739">
                  <c:v>-0.43882671697999998</c:v>
                </c:pt>
                <c:pt idx="740">
                  <c:v>1.8307958716999999</c:v>
                </c:pt>
                <c:pt idx="741">
                  <c:v>1.8307958716999999</c:v>
                </c:pt>
                <c:pt idx="742">
                  <c:v>1.8307958716999999</c:v>
                </c:pt>
                <c:pt idx="743">
                  <c:v>1.8307958716999999</c:v>
                </c:pt>
                <c:pt idx="744">
                  <c:v>4.2764662648999998</c:v>
                </c:pt>
                <c:pt idx="745">
                  <c:v>4.2764662648999998</c:v>
                </c:pt>
                <c:pt idx="746">
                  <c:v>4.2764662648999998</c:v>
                </c:pt>
                <c:pt idx="747">
                  <c:v>4.2764662648999998</c:v>
                </c:pt>
                <c:pt idx="748">
                  <c:v>13.655464867999999</c:v>
                </c:pt>
                <c:pt idx="749">
                  <c:v>13.655464867999999</c:v>
                </c:pt>
                <c:pt idx="750">
                  <c:v>13.655464867999999</c:v>
                </c:pt>
                <c:pt idx="751">
                  <c:v>13.655464867999999</c:v>
                </c:pt>
                <c:pt idx="752">
                  <c:v>13.655464867999999</c:v>
                </c:pt>
                <c:pt idx="753">
                  <c:v>3.7202278761000001</c:v>
                </c:pt>
                <c:pt idx="754">
                  <c:v>3.7202278761000001</c:v>
                </c:pt>
                <c:pt idx="755">
                  <c:v>3.7202278761000001</c:v>
                </c:pt>
                <c:pt idx="756">
                  <c:v>3.7202278761000001</c:v>
                </c:pt>
                <c:pt idx="757">
                  <c:v>7.5666692497000003</c:v>
                </c:pt>
                <c:pt idx="758">
                  <c:v>7.5666692497000003</c:v>
                </c:pt>
                <c:pt idx="759">
                  <c:v>7.5666692497000003</c:v>
                </c:pt>
                <c:pt idx="760">
                  <c:v>7.5666692497000003</c:v>
                </c:pt>
                <c:pt idx="761">
                  <c:v>6.8033706870000001</c:v>
                </c:pt>
                <c:pt idx="762">
                  <c:v>10.454121847</c:v>
                </c:pt>
                <c:pt idx="763">
                  <c:v>10.454121847</c:v>
                </c:pt>
                <c:pt idx="764">
                  <c:v>10.454121847</c:v>
                </c:pt>
                <c:pt idx="765">
                  <c:v>10.454121847</c:v>
                </c:pt>
                <c:pt idx="766">
                  <c:v>-0.90395996958000002</c:v>
                </c:pt>
                <c:pt idx="767">
                  <c:v>-0.90395996958000002</c:v>
                </c:pt>
                <c:pt idx="768">
                  <c:v>-0.90395996958000002</c:v>
                </c:pt>
                <c:pt idx="769">
                  <c:v>-0.90395996958000002</c:v>
                </c:pt>
                <c:pt idx="770">
                  <c:v>-5.0478719906</c:v>
                </c:pt>
                <c:pt idx="771">
                  <c:v>-5.0478719906</c:v>
                </c:pt>
                <c:pt idx="772">
                  <c:v>-5.0478719906</c:v>
                </c:pt>
                <c:pt idx="773">
                  <c:v>-5.0478719906</c:v>
                </c:pt>
                <c:pt idx="774">
                  <c:v>-7.9780094862000004</c:v>
                </c:pt>
                <c:pt idx="775">
                  <c:v>-7.9780094862000004</c:v>
                </c:pt>
                <c:pt idx="776">
                  <c:v>-7.9780094862000004</c:v>
                </c:pt>
                <c:pt idx="777">
                  <c:v>-7.9780094862000004</c:v>
                </c:pt>
                <c:pt idx="778">
                  <c:v>-7.9780094862000004</c:v>
                </c:pt>
                <c:pt idx="779">
                  <c:v>-2.7821280123999999</c:v>
                </c:pt>
                <c:pt idx="780">
                  <c:v>-2.7821280123999999</c:v>
                </c:pt>
                <c:pt idx="781">
                  <c:v>-2.7821280123999999</c:v>
                </c:pt>
                <c:pt idx="782">
                  <c:v>-2.7821280123999999</c:v>
                </c:pt>
                <c:pt idx="783">
                  <c:v>4.3113879039</c:v>
                </c:pt>
                <c:pt idx="784">
                  <c:v>4.3113879039</c:v>
                </c:pt>
                <c:pt idx="785">
                  <c:v>4.3113879039</c:v>
                </c:pt>
                <c:pt idx="786">
                  <c:v>4.3113879039</c:v>
                </c:pt>
                <c:pt idx="787">
                  <c:v>-5.0008229881000004</c:v>
                </c:pt>
                <c:pt idx="788">
                  <c:v>-5.0008229881000004</c:v>
                </c:pt>
                <c:pt idx="789">
                  <c:v>-5.0008229881000004</c:v>
                </c:pt>
                <c:pt idx="790">
                  <c:v>-5.0008229881000004</c:v>
                </c:pt>
                <c:pt idx="791">
                  <c:v>-5.0008229881000004</c:v>
                </c:pt>
                <c:pt idx="792">
                  <c:v>-5.6357369614000001</c:v>
                </c:pt>
                <c:pt idx="793">
                  <c:v>-5.6357369614000001</c:v>
                </c:pt>
                <c:pt idx="794">
                  <c:v>-5.6357369614000001</c:v>
                </c:pt>
                <c:pt idx="795">
                  <c:v>-5.6357369614000001</c:v>
                </c:pt>
                <c:pt idx="796">
                  <c:v>-4.3784850852000003</c:v>
                </c:pt>
                <c:pt idx="797">
                  <c:v>-4.3784850852000003</c:v>
                </c:pt>
                <c:pt idx="798">
                  <c:v>-4.3784850852000003</c:v>
                </c:pt>
                <c:pt idx="799">
                  <c:v>-4.3784850852000003</c:v>
                </c:pt>
                <c:pt idx="800">
                  <c:v>-6.7123404660999997</c:v>
                </c:pt>
                <c:pt idx="801">
                  <c:v>-1.6636390619999999</c:v>
                </c:pt>
                <c:pt idx="802">
                  <c:v>-1.6636390619999999</c:v>
                </c:pt>
                <c:pt idx="803">
                  <c:v>-1.6636390619999999</c:v>
                </c:pt>
                <c:pt idx="804">
                  <c:v>-1.6636390619999999</c:v>
                </c:pt>
                <c:pt idx="805">
                  <c:v>3.0594600516999999</c:v>
                </c:pt>
                <c:pt idx="806">
                  <c:v>3.0594600516999999</c:v>
                </c:pt>
                <c:pt idx="807">
                  <c:v>3.0594600516999999</c:v>
                </c:pt>
                <c:pt idx="808">
                  <c:v>3.0594600516999999</c:v>
                </c:pt>
                <c:pt idx="809">
                  <c:v>-0.66913252375999999</c:v>
                </c:pt>
                <c:pt idx="810">
                  <c:v>-0.66913252375999999</c:v>
                </c:pt>
                <c:pt idx="811">
                  <c:v>-0.66913252375999999</c:v>
                </c:pt>
                <c:pt idx="812">
                  <c:v>-0.66913252375999999</c:v>
                </c:pt>
                <c:pt idx="813">
                  <c:v>-0.66913252375999999</c:v>
                </c:pt>
                <c:pt idx="814">
                  <c:v>-6.1966302435999996</c:v>
                </c:pt>
                <c:pt idx="815">
                  <c:v>-6.1966302435999996</c:v>
                </c:pt>
                <c:pt idx="816">
                  <c:v>-6.1966302435999996</c:v>
                </c:pt>
                <c:pt idx="817">
                  <c:v>-6.1966302435999996</c:v>
                </c:pt>
                <c:pt idx="818">
                  <c:v>-9.8843527678999994</c:v>
                </c:pt>
                <c:pt idx="819">
                  <c:v>-9.8843527678999994</c:v>
                </c:pt>
                <c:pt idx="820">
                  <c:v>-9.8843527678999994</c:v>
                </c:pt>
                <c:pt idx="821">
                  <c:v>-9.8843527678999994</c:v>
                </c:pt>
                <c:pt idx="822">
                  <c:v>-12.449189062</c:v>
                </c:pt>
                <c:pt idx="823">
                  <c:v>-12.449189062</c:v>
                </c:pt>
                <c:pt idx="824">
                  <c:v>-12.449189062</c:v>
                </c:pt>
                <c:pt idx="825">
                  <c:v>-12.449189062</c:v>
                </c:pt>
                <c:pt idx="826">
                  <c:v>-9.7663616365999992</c:v>
                </c:pt>
                <c:pt idx="827">
                  <c:v>-5.3826356952000003</c:v>
                </c:pt>
                <c:pt idx="828">
                  <c:v>-5.3826356952000003</c:v>
                </c:pt>
                <c:pt idx="829">
                  <c:v>-5.3826356952000003</c:v>
                </c:pt>
                <c:pt idx="830">
                  <c:v>-5.3826356952000003</c:v>
                </c:pt>
                <c:pt idx="831">
                  <c:v>-8.8078604106</c:v>
                </c:pt>
                <c:pt idx="832">
                  <c:v>-8.8078604106</c:v>
                </c:pt>
                <c:pt idx="833">
                  <c:v>-8.8078604106</c:v>
                </c:pt>
                <c:pt idx="834">
                  <c:v>-8.8078604106</c:v>
                </c:pt>
                <c:pt idx="835">
                  <c:v>-8.4487473829000006</c:v>
                </c:pt>
                <c:pt idx="836">
                  <c:v>-8.4487473829000006</c:v>
                </c:pt>
                <c:pt idx="837">
                  <c:v>-8.4487473829000006</c:v>
                </c:pt>
                <c:pt idx="838">
                  <c:v>-8.4487473829000006</c:v>
                </c:pt>
                <c:pt idx="839">
                  <c:v>0.25522962824000001</c:v>
                </c:pt>
                <c:pt idx="840">
                  <c:v>3.4047064214999998</c:v>
                </c:pt>
                <c:pt idx="841">
                  <c:v>3.4047064214999998</c:v>
                </c:pt>
                <c:pt idx="842">
                  <c:v>3.4047064214999998</c:v>
                </c:pt>
                <c:pt idx="843">
                  <c:v>3.4047064214999998</c:v>
                </c:pt>
                <c:pt idx="844">
                  <c:v>3.7422746726999998</c:v>
                </c:pt>
                <c:pt idx="845">
                  <c:v>3.7422746726999998</c:v>
                </c:pt>
                <c:pt idx="846">
                  <c:v>3.7422746726999998</c:v>
                </c:pt>
                <c:pt idx="847">
                  <c:v>3.7422746726999998</c:v>
                </c:pt>
                <c:pt idx="848">
                  <c:v>10.170802767</c:v>
                </c:pt>
                <c:pt idx="849">
                  <c:v>10.170802767</c:v>
                </c:pt>
                <c:pt idx="850">
                  <c:v>10.170802767</c:v>
                </c:pt>
                <c:pt idx="851">
                  <c:v>10.170802767</c:v>
                </c:pt>
                <c:pt idx="852">
                  <c:v>10.170802767</c:v>
                </c:pt>
                <c:pt idx="853">
                  <c:v>-5.7351022616999998</c:v>
                </c:pt>
                <c:pt idx="854">
                  <c:v>-5.7351022616999998</c:v>
                </c:pt>
                <c:pt idx="855">
                  <c:v>-5.7351022616999998</c:v>
                </c:pt>
                <c:pt idx="856">
                  <c:v>-5.7351022616999998</c:v>
                </c:pt>
                <c:pt idx="857">
                  <c:v>-10.904787653</c:v>
                </c:pt>
                <c:pt idx="858">
                  <c:v>-10.904787653</c:v>
                </c:pt>
                <c:pt idx="859">
                  <c:v>-10.904787653</c:v>
                </c:pt>
                <c:pt idx="860">
                  <c:v>-10.904787653</c:v>
                </c:pt>
                <c:pt idx="861">
                  <c:v>-7.4161111647000002</c:v>
                </c:pt>
                <c:pt idx="862">
                  <c:v>-7.4161111647000002</c:v>
                </c:pt>
                <c:pt idx="863">
                  <c:v>-7.4161111647000002</c:v>
                </c:pt>
                <c:pt idx="864">
                  <c:v>-7.4161111647000002</c:v>
                </c:pt>
                <c:pt idx="865">
                  <c:v>-7.4161111647000002</c:v>
                </c:pt>
                <c:pt idx="866">
                  <c:v>-12.230220932</c:v>
                </c:pt>
                <c:pt idx="867">
                  <c:v>-12.230220932</c:v>
                </c:pt>
                <c:pt idx="868">
                  <c:v>-12.230220932</c:v>
                </c:pt>
                <c:pt idx="869">
                  <c:v>-12.230220932</c:v>
                </c:pt>
                <c:pt idx="870">
                  <c:v>-13.512475769</c:v>
                </c:pt>
                <c:pt idx="871">
                  <c:v>-13.512475769</c:v>
                </c:pt>
                <c:pt idx="872">
                  <c:v>-13.512475769</c:v>
                </c:pt>
                <c:pt idx="873">
                  <c:v>-13.512475769</c:v>
                </c:pt>
                <c:pt idx="874">
                  <c:v>-5.9972653996999998</c:v>
                </c:pt>
                <c:pt idx="875">
                  <c:v>-5.9972653996999998</c:v>
                </c:pt>
                <c:pt idx="876">
                  <c:v>-5.9972653996999998</c:v>
                </c:pt>
                <c:pt idx="877">
                  <c:v>-5.9972653996999998</c:v>
                </c:pt>
                <c:pt idx="878">
                  <c:v>-5.9972653996999998</c:v>
                </c:pt>
                <c:pt idx="879">
                  <c:v>-9.9622526627999992</c:v>
                </c:pt>
                <c:pt idx="880">
                  <c:v>-9.9622526627999992</c:v>
                </c:pt>
                <c:pt idx="881">
                  <c:v>-9.9622526627999992</c:v>
                </c:pt>
                <c:pt idx="882">
                  <c:v>-9.9622526627999992</c:v>
                </c:pt>
                <c:pt idx="883">
                  <c:v>-0.78433016333000005</c:v>
                </c:pt>
                <c:pt idx="884">
                  <c:v>-0.78433016333000005</c:v>
                </c:pt>
                <c:pt idx="885">
                  <c:v>-0.78433016333000005</c:v>
                </c:pt>
                <c:pt idx="886">
                  <c:v>-0.78433016333000005</c:v>
                </c:pt>
                <c:pt idx="887">
                  <c:v>-6.2875629451000004</c:v>
                </c:pt>
                <c:pt idx="888">
                  <c:v>-6.2875629451000004</c:v>
                </c:pt>
                <c:pt idx="889">
                  <c:v>-6.2875629451000004</c:v>
                </c:pt>
                <c:pt idx="890">
                  <c:v>-6.2875629451000004</c:v>
                </c:pt>
                <c:pt idx="891">
                  <c:v>-6.2875629451000004</c:v>
                </c:pt>
                <c:pt idx="892">
                  <c:v>-9.2795580617999995</c:v>
                </c:pt>
                <c:pt idx="893">
                  <c:v>-9.2795580617999995</c:v>
                </c:pt>
                <c:pt idx="894">
                  <c:v>-9.2795580617999995</c:v>
                </c:pt>
                <c:pt idx="895">
                  <c:v>-9.2795580617999995</c:v>
                </c:pt>
                <c:pt idx="896">
                  <c:v>-16.444769679</c:v>
                </c:pt>
                <c:pt idx="897">
                  <c:v>-16.444769679</c:v>
                </c:pt>
                <c:pt idx="898">
                  <c:v>-16.444769679</c:v>
                </c:pt>
                <c:pt idx="899">
                  <c:v>-16.444769679</c:v>
                </c:pt>
                <c:pt idx="900">
                  <c:v>-22.575454409999999</c:v>
                </c:pt>
                <c:pt idx="901">
                  <c:v>-28.897316558</c:v>
                </c:pt>
                <c:pt idx="902">
                  <c:v>-28.897316558</c:v>
                </c:pt>
                <c:pt idx="903">
                  <c:v>-28.897316558</c:v>
                </c:pt>
                <c:pt idx="904">
                  <c:v>-28.897316558</c:v>
                </c:pt>
                <c:pt idx="905">
                  <c:v>-23.521044614000001</c:v>
                </c:pt>
                <c:pt idx="906">
                  <c:v>-23.521044614000001</c:v>
                </c:pt>
                <c:pt idx="907">
                  <c:v>-23.521044614000001</c:v>
                </c:pt>
                <c:pt idx="908">
                  <c:v>-23.521044614000001</c:v>
                </c:pt>
                <c:pt idx="909">
                  <c:v>-22.496145196000001</c:v>
                </c:pt>
                <c:pt idx="910">
                  <c:v>-22.496145196000001</c:v>
                </c:pt>
                <c:pt idx="911">
                  <c:v>-22.496145196000001</c:v>
                </c:pt>
                <c:pt idx="912">
                  <c:v>-22.496145196000001</c:v>
                </c:pt>
                <c:pt idx="913">
                  <c:v>-23.359792680000002</c:v>
                </c:pt>
                <c:pt idx="914">
                  <c:v>-22.863390999</c:v>
                </c:pt>
                <c:pt idx="915">
                  <c:v>-22.863390999</c:v>
                </c:pt>
                <c:pt idx="916">
                  <c:v>-22.863390999</c:v>
                </c:pt>
                <c:pt idx="917">
                  <c:v>-22.863390999</c:v>
                </c:pt>
                <c:pt idx="918">
                  <c:v>-17.751497019999999</c:v>
                </c:pt>
                <c:pt idx="919">
                  <c:v>-17.751497019999999</c:v>
                </c:pt>
                <c:pt idx="920">
                  <c:v>-17.751497019999999</c:v>
                </c:pt>
                <c:pt idx="921">
                  <c:v>-17.751497019999999</c:v>
                </c:pt>
                <c:pt idx="922">
                  <c:v>-19.646789898000002</c:v>
                </c:pt>
                <c:pt idx="923">
                  <c:v>-19.646789898000002</c:v>
                </c:pt>
                <c:pt idx="924">
                  <c:v>-19.646789898000002</c:v>
                </c:pt>
                <c:pt idx="925">
                  <c:v>-19.646789898000002</c:v>
                </c:pt>
                <c:pt idx="926">
                  <c:v>-23.944109022999999</c:v>
                </c:pt>
                <c:pt idx="927">
                  <c:v>-23.769699603999999</c:v>
                </c:pt>
                <c:pt idx="928">
                  <c:v>-23.769699603999999</c:v>
                </c:pt>
                <c:pt idx="929">
                  <c:v>-23.769699603999999</c:v>
                </c:pt>
                <c:pt idx="930">
                  <c:v>-23.769699603999999</c:v>
                </c:pt>
                <c:pt idx="931">
                  <c:v>-11.275015241</c:v>
                </c:pt>
                <c:pt idx="932">
                  <c:v>-11.275015241</c:v>
                </c:pt>
                <c:pt idx="933">
                  <c:v>-11.275015241</c:v>
                </c:pt>
                <c:pt idx="934">
                  <c:v>-11.275015241</c:v>
                </c:pt>
                <c:pt idx="935">
                  <c:v>-13.004767592</c:v>
                </c:pt>
                <c:pt idx="936">
                  <c:v>-13.004767592</c:v>
                </c:pt>
                <c:pt idx="937">
                  <c:v>-13.004767592</c:v>
                </c:pt>
                <c:pt idx="938">
                  <c:v>-13.004767592</c:v>
                </c:pt>
                <c:pt idx="939">
                  <c:v>-6.7634038341</c:v>
                </c:pt>
                <c:pt idx="940">
                  <c:v>-14.460543618000001</c:v>
                </c:pt>
                <c:pt idx="941">
                  <c:v>-14.460543618000001</c:v>
                </c:pt>
                <c:pt idx="942">
                  <c:v>-14.460543618000001</c:v>
                </c:pt>
                <c:pt idx="943">
                  <c:v>-14.460543618000001</c:v>
                </c:pt>
                <c:pt idx="944">
                  <c:v>-10.862199369000001</c:v>
                </c:pt>
                <c:pt idx="945">
                  <c:v>-10.862199369000001</c:v>
                </c:pt>
                <c:pt idx="946">
                  <c:v>-10.862199369000001</c:v>
                </c:pt>
                <c:pt idx="947">
                  <c:v>-10.862199369000001</c:v>
                </c:pt>
                <c:pt idx="948">
                  <c:v>13.914318134</c:v>
                </c:pt>
                <c:pt idx="949">
                  <c:v>13.914318134</c:v>
                </c:pt>
                <c:pt idx="950">
                  <c:v>13.914318134</c:v>
                </c:pt>
                <c:pt idx="951">
                  <c:v>13.914318134</c:v>
                </c:pt>
                <c:pt idx="952">
                  <c:v>13.914318134</c:v>
                </c:pt>
                <c:pt idx="953">
                  <c:v>28.212229169</c:v>
                </c:pt>
                <c:pt idx="954">
                  <c:v>28.212229169</c:v>
                </c:pt>
                <c:pt idx="955">
                  <c:v>28.212229169</c:v>
                </c:pt>
                <c:pt idx="956">
                  <c:v>28.212229169</c:v>
                </c:pt>
                <c:pt idx="957">
                  <c:v>32.259310067000001</c:v>
                </c:pt>
                <c:pt idx="958">
                  <c:v>32.259310067000001</c:v>
                </c:pt>
                <c:pt idx="959">
                  <c:v>32.259310067000001</c:v>
                </c:pt>
                <c:pt idx="960">
                  <c:v>32.259310067000001</c:v>
                </c:pt>
                <c:pt idx="961">
                  <c:v>32.412380808000002</c:v>
                </c:pt>
                <c:pt idx="962">
                  <c:v>46.295745969999999</c:v>
                </c:pt>
                <c:pt idx="963">
                  <c:v>46.295745969999999</c:v>
                </c:pt>
                <c:pt idx="964">
                  <c:v>46.295745969999999</c:v>
                </c:pt>
                <c:pt idx="965">
                  <c:v>46.295745969999999</c:v>
                </c:pt>
                <c:pt idx="966">
                  <c:v>38.812263471000001</c:v>
                </c:pt>
                <c:pt idx="967">
                  <c:v>38.812263471000001</c:v>
                </c:pt>
                <c:pt idx="968">
                  <c:v>38.812263471000001</c:v>
                </c:pt>
                <c:pt idx="969">
                  <c:v>38.812263471000001</c:v>
                </c:pt>
                <c:pt idx="970">
                  <c:v>35.629273132999998</c:v>
                </c:pt>
                <c:pt idx="971">
                  <c:v>35.629273132999998</c:v>
                </c:pt>
                <c:pt idx="972">
                  <c:v>35.629273132999998</c:v>
                </c:pt>
                <c:pt idx="973">
                  <c:v>35.629273132999998</c:v>
                </c:pt>
                <c:pt idx="974">
                  <c:v>50.604054597999998</c:v>
                </c:pt>
                <c:pt idx="975">
                  <c:v>60.313085878000003</c:v>
                </c:pt>
                <c:pt idx="976">
                  <c:v>65.524016162999999</c:v>
                </c:pt>
                <c:pt idx="977">
                  <c:v>69.663648645999999</c:v>
                </c:pt>
                <c:pt idx="978">
                  <c:v>72.015460500000003</c:v>
                </c:pt>
                <c:pt idx="979">
                  <c:v>73.196684294999997</c:v>
                </c:pt>
                <c:pt idx="980">
                  <c:v>68.718976874000006</c:v>
                </c:pt>
                <c:pt idx="981">
                  <c:v>66.640956951999996</c:v>
                </c:pt>
                <c:pt idx="982">
                  <c:v>63.251467705000003</c:v>
                </c:pt>
                <c:pt idx="983">
                  <c:v>39.939643302999997</c:v>
                </c:pt>
                <c:pt idx="984">
                  <c:v>39.429267629000002</c:v>
                </c:pt>
                <c:pt idx="985">
                  <c:v>36.462901416999998</c:v>
                </c:pt>
                <c:pt idx="986">
                  <c:v>38.399589325000001</c:v>
                </c:pt>
                <c:pt idx="987">
                  <c:v>33.987353925000001</c:v>
                </c:pt>
                <c:pt idx="988">
                  <c:v>34.027558829</c:v>
                </c:pt>
                <c:pt idx="989">
                  <c:v>38.586857500999997</c:v>
                </c:pt>
                <c:pt idx="990">
                  <c:v>26.404699404999999</c:v>
                </c:pt>
                <c:pt idx="991">
                  <c:v>25.765920232999999</c:v>
                </c:pt>
                <c:pt idx="992">
                  <c:v>35.618796285000002</c:v>
                </c:pt>
                <c:pt idx="993">
                  <c:v>33.845957681999998</c:v>
                </c:pt>
                <c:pt idx="994">
                  <c:v>35.139684029999998</c:v>
                </c:pt>
                <c:pt idx="995">
                  <c:v>32.210015788</c:v>
                </c:pt>
                <c:pt idx="996">
                  <c:v>31.715611484</c:v>
                </c:pt>
                <c:pt idx="997">
                  <c:v>32.119067156</c:v>
                </c:pt>
                <c:pt idx="998">
                  <c:v>37.054297644999998</c:v>
                </c:pt>
                <c:pt idx="999">
                  <c:v>36.814774983</c:v>
                </c:pt>
                <c:pt idx="1000">
                  <c:v>14.9777349</c:v>
                </c:pt>
                <c:pt idx="1001">
                  <c:v>18.035492125000001</c:v>
                </c:pt>
                <c:pt idx="1002">
                  <c:v>17.851556927000001</c:v>
                </c:pt>
                <c:pt idx="1003">
                  <c:v>19.997201457999999</c:v>
                </c:pt>
                <c:pt idx="1004">
                  <c:v>23.547266336</c:v>
                </c:pt>
                <c:pt idx="1005">
                  <c:v>21.196128884</c:v>
                </c:pt>
                <c:pt idx="1006">
                  <c:v>24.92073194</c:v>
                </c:pt>
                <c:pt idx="1007">
                  <c:v>28.479699065999998</c:v>
                </c:pt>
                <c:pt idx="1008">
                  <c:v>27.865043217</c:v>
                </c:pt>
                <c:pt idx="1009">
                  <c:v>24.834886110999999</c:v>
                </c:pt>
                <c:pt idx="1010">
                  <c:v>29.035943181</c:v>
                </c:pt>
                <c:pt idx="1011">
                  <c:v>31.54818912</c:v>
                </c:pt>
                <c:pt idx="1012">
                  <c:v>29.937574033000001</c:v>
                </c:pt>
                <c:pt idx="1013">
                  <c:v>29.194325714000001</c:v>
                </c:pt>
                <c:pt idx="1014">
                  <c:v>13.606184665000001</c:v>
                </c:pt>
                <c:pt idx="1015">
                  <c:v>10.323369193</c:v>
                </c:pt>
                <c:pt idx="1016">
                  <c:v>11.169161524</c:v>
                </c:pt>
                <c:pt idx="1017">
                  <c:v>12.360999081999999</c:v>
                </c:pt>
                <c:pt idx="1018">
                  <c:v>14.469833940999999</c:v>
                </c:pt>
                <c:pt idx="1019">
                  <c:v>15.382455858</c:v>
                </c:pt>
                <c:pt idx="1020">
                  <c:v>14.897674792</c:v>
                </c:pt>
                <c:pt idx="1021">
                  <c:v>17.194879480000001</c:v>
                </c:pt>
                <c:pt idx="1022">
                  <c:v>23.902347925000001</c:v>
                </c:pt>
                <c:pt idx="1023">
                  <c:v>27.929974194</c:v>
                </c:pt>
                <c:pt idx="1024">
                  <c:v>28.885816745</c:v>
                </c:pt>
                <c:pt idx="1025">
                  <c:v>31.79810711</c:v>
                </c:pt>
                <c:pt idx="1026">
                  <c:v>39.732222929000002</c:v>
                </c:pt>
                <c:pt idx="1027">
                  <c:v>29.374994376</c:v>
                </c:pt>
                <c:pt idx="1028">
                  <c:v>19.869605346</c:v>
                </c:pt>
                <c:pt idx="1029">
                  <c:v>22.070060411</c:v>
                </c:pt>
                <c:pt idx="1030">
                  <c:v>25.900294988999999</c:v>
                </c:pt>
                <c:pt idx="1031">
                  <c:v>23.834187561</c:v>
                </c:pt>
                <c:pt idx="1032">
                  <c:v>29.327679803999999</c:v>
                </c:pt>
                <c:pt idx="1033">
                  <c:v>29.459788619000001</c:v>
                </c:pt>
                <c:pt idx="1034">
                  <c:v>31.019493490999999</c:v>
                </c:pt>
                <c:pt idx="1035">
                  <c:v>32.045209827999997</c:v>
                </c:pt>
                <c:pt idx="1036">
                  <c:v>32.045701329000003</c:v>
                </c:pt>
                <c:pt idx="1037">
                  <c:v>33.269953043000001</c:v>
                </c:pt>
                <c:pt idx="1038">
                  <c:v>34.205664329000001</c:v>
                </c:pt>
                <c:pt idx="1039">
                  <c:v>32.186155174</c:v>
                </c:pt>
                <c:pt idx="1040">
                  <c:v>28.339998844</c:v>
                </c:pt>
                <c:pt idx="1041">
                  <c:v>27.223366133999999</c:v>
                </c:pt>
                <c:pt idx="1042">
                  <c:v>36.252608666</c:v>
                </c:pt>
                <c:pt idx="1043">
                  <c:v>30.878987277</c:v>
                </c:pt>
                <c:pt idx="1044">
                  <c:v>30.297690781</c:v>
                </c:pt>
                <c:pt idx="1045">
                  <c:v>25.465527564999999</c:v>
                </c:pt>
                <c:pt idx="1046">
                  <c:v>22.09758077</c:v>
                </c:pt>
                <c:pt idx="1047">
                  <c:v>25.323845553999998</c:v>
                </c:pt>
                <c:pt idx="1048">
                  <c:v>23.190419503000001</c:v>
                </c:pt>
                <c:pt idx="1049">
                  <c:v>26.727968880999999</c:v>
                </c:pt>
                <c:pt idx="1050">
                  <c:v>25.246883088000001</c:v>
                </c:pt>
                <c:pt idx="1051">
                  <c:v>28.766927452000001</c:v>
                </c:pt>
                <c:pt idx="1052">
                  <c:v>28.852551636000001</c:v>
                </c:pt>
                <c:pt idx="1053">
                  <c:v>28.09589471</c:v>
                </c:pt>
                <c:pt idx="1054">
                  <c:v>23.445128755999999</c:v>
                </c:pt>
                <c:pt idx="1055">
                  <c:v>20.387799626</c:v>
                </c:pt>
                <c:pt idx="1056">
                  <c:v>16.564206128999999</c:v>
                </c:pt>
                <c:pt idx="1057">
                  <c:v>15.419598603000001</c:v>
                </c:pt>
                <c:pt idx="1058">
                  <c:v>12.522399140999999</c:v>
                </c:pt>
                <c:pt idx="1059">
                  <c:v>7.3119697618000004</c:v>
                </c:pt>
                <c:pt idx="1060">
                  <c:v>10.436486148</c:v>
                </c:pt>
                <c:pt idx="1061">
                  <c:v>13.766974918000001</c:v>
                </c:pt>
                <c:pt idx="1062">
                  <c:v>14.084573328999999</c:v>
                </c:pt>
                <c:pt idx="1063">
                  <c:v>11.661536822</c:v>
                </c:pt>
                <c:pt idx="1064">
                  <c:v>15.042862015000001</c:v>
                </c:pt>
                <c:pt idx="1065">
                  <c:v>17.449101637999998</c:v>
                </c:pt>
                <c:pt idx="1066">
                  <c:v>24.638933937000001</c:v>
                </c:pt>
                <c:pt idx="1067">
                  <c:v>25.628307920000001</c:v>
                </c:pt>
                <c:pt idx="1068">
                  <c:v>28.093226658999999</c:v>
                </c:pt>
                <c:pt idx="1069">
                  <c:v>23.318486969999999</c:v>
                </c:pt>
                <c:pt idx="1070">
                  <c:v>29.806046090999999</c:v>
                </c:pt>
                <c:pt idx="1071">
                  <c:v>27.261729965000001</c:v>
                </c:pt>
                <c:pt idx="1072">
                  <c:v>26.478757614999999</c:v>
                </c:pt>
                <c:pt idx="1073">
                  <c:v>22.527197358999999</c:v>
                </c:pt>
                <c:pt idx="1074">
                  <c:v>23.130788963000001</c:v>
                </c:pt>
                <c:pt idx="1075">
                  <c:v>23.536265516</c:v>
                </c:pt>
                <c:pt idx="1076">
                  <c:v>24.446630436</c:v>
                </c:pt>
                <c:pt idx="1077">
                  <c:v>23.255344910000002</c:v>
                </c:pt>
                <c:pt idx="1078">
                  <c:v>19.05466826</c:v>
                </c:pt>
                <c:pt idx="1079">
                  <c:v>22.787794581</c:v>
                </c:pt>
                <c:pt idx="1080">
                  <c:v>26.178737255000001</c:v>
                </c:pt>
                <c:pt idx="1081">
                  <c:v>22.098059578000001</c:v>
                </c:pt>
                <c:pt idx="1082">
                  <c:v>17.966957666999999</c:v>
                </c:pt>
                <c:pt idx="1083">
                  <c:v>16.95195829</c:v>
                </c:pt>
                <c:pt idx="1084">
                  <c:v>15.396385519000001</c:v>
                </c:pt>
                <c:pt idx="1085">
                  <c:v>19.327480076000001</c:v>
                </c:pt>
                <c:pt idx="1086">
                  <c:v>15.084541765000001</c:v>
                </c:pt>
                <c:pt idx="1087">
                  <c:v>14.765941993</c:v>
                </c:pt>
                <c:pt idx="1088">
                  <c:v>17.143021155</c:v>
                </c:pt>
                <c:pt idx="1089">
                  <c:v>13.720604010000001</c:v>
                </c:pt>
                <c:pt idx="1090">
                  <c:v>12.536897252999999</c:v>
                </c:pt>
                <c:pt idx="1091">
                  <c:v>11.472650565</c:v>
                </c:pt>
                <c:pt idx="1092">
                  <c:v>14.54396727</c:v>
                </c:pt>
                <c:pt idx="1093">
                  <c:v>10.774500325</c:v>
                </c:pt>
                <c:pt idx="1094">
                  <c:v>7.7576332798000003</c:v>
                </c:pt>
                <c:pt idx="1095">
                  <c:v>16.74069154</c:v>
                </c:pt>
                <c:pt idx="1096">
                  <c:v>21.894337944</c:v>
                </c:pt>
                <c:pt idx="1097">
                  <c:v>27.955996152000001</c:v>
                </c:pt>
                <c:pt idx="1098">
                  <c:v>30.597063555999998</c:v>
                </c:pt>
                <c:pt idx="1099">
                  <c:v>34.520202071999996</c:v>
                </c:pt>
                <c:pt idx="1100">
                  <c:v>33.127264797000002</c:v>
                </c:pt>
                <c:pt idx="1101">
                  <c:v>30.941947193000001</c:v>
                </c:pt>
                <c:pt idx="1102">
                  <c:v>29.537148753</c:v>
                </c:pt>
                <c:pt idx="1103">
                  <c:v>25.567866251000002</c:v>
                </c:pt>
                <c:pt idx="1104">
                  <c:v>22.676267472999999</c:v>
                </c:pt>
                <c:pt idx="1105">
                  <c:v>21.243039436</c:v>
                </c:pt>
                <c:pt idx="1106">
                  <c:v>27.369527087000002</c:v>
                </c:pt>
                <c:pt idx="1107">
                  <c:v>21.763363559999998</c:v>
                </c:pt>
                <c:pt idx="1108">
                  <c:v>19.749022535000002</c:v>
                </c:pt>
                <c:pt idx="1109">
                  <c:v>25.050631685999999</c:v>
                </c:pt>
                <c:pt idx="1110">
                  <c:v>24.918462090999999</c:v>
                </c:pt>
                <c:pt idx="1111">
                  <c:v>27.74366719</c:v>
                </c:pt>
                <c:pt idx="1112">
                  <c:v>25.276533084</c:v>
                </c:pt>
                <c:pt idx="1113">
                  <c:v>23.879466794999999</c:v>
                </c:pt>
                <c:pt idx="1114">
                  <c:v>17.808715682999999</c:v>
                </c:pt>
                <c:pt idx="1115">
                  <c:v>19.507238561000001</c:v>
                </c:pt>
                <c:pt idx="1116">
                  <c:v>17.859626401</c:v>
                </c:pt>
                <c:pt idx="1117">
                  <c:v>17.258140122</c:v>
                </c:pt>
                <c:pt idx="1118">
                  <c:v>17.194185201</c:v>
                </c:pt>
                <c:pt idx="1119">
                  <c:v>21.436344736999999</c:v>
                </c:pt>
                <c:pt idx="1120">
                  <c:v>17.143362274000001</c:v>
                </c:pt>
                <c:pt idx="1121">
                  <c:v>24.023569332000001</c:v>
                </c:pt>
                <c:pt idx="1122">
                  <c:v>21.129185105000001</c:v>
                </c:pt>
                <c:pt idx="1123">
                  <c:v>27.669287456999999</c:v>
                </c:pt>
                <c:pt idx="1124">
                  <c:v>33.596744661000002</c:v>
                </c:pt>
                <c:pt idx="1125">
                  <c:v>37.953858611000001</c:v>
                </c:pt>
                <c:pt idx="1126">
                  <c:v>38.053595731000001</c:v>
                </c:pt>
                <c:pt idx="1127">
                  <c:v>34.166690449000001</c:v>
                </c:pt>
                <c:pt idx="1128">
                  <c:v>32.056254387999999</c:v>
                </c:pt>
                <c:pt idx="1129">
                  <c:v>33.154315494000002</c:v>
                </c:pt>
                <c:pt idx="1130">
                  <c:v>30.307857579</c:v>
                </c:pt>
                <c:pt idx="1131">
                  <c:v>20.559477434000001</c:v>
                </c:pt>
                <c:pt idx="1132">
                  <c:v>21.575448752</c:v>
                </c:pt>
                <c:pt idx="1133">
                  <c:v>22.513197349999999</c:v>
                </c:pt>
                <c:pt idx="1134">
                  <c:v>21.091030093000001</c:v>
                </c:pt>
                <c:pt idx="1135">
                  <c:v>13.236943982</c:v>
                </c:pt>
                <c:pt idx="1136">
                  <c:v>9.6246802241000005</c:v>
                </c:pt>
                <c:pt idx="1137">
                  <c:v>-9.0184290556000004</c:v>
                </c:pt>
                <c:pt idx="1138">
                  <c:v>-24.425550551000001</c:v>
                </c:pt>
                <c:pt idx="1139">
                  <c:v>-16.682880367999999</c:v>
                </c:pt>
                <c:pt idx="1140">
                  <c:v>-21.776483785</c:v>
                </c:pt>
                <c:pt idx="1141">
                  <c:v>-10.657990291000001</c:v>
                </c:pt>
                <c:pt idx="1142">
                  <c:v>-8.2664463883000003</c:v>
                </c:pt>
                <c:pt idx="1143">
                  <c:v>-12.383644877</c:v>
                </c:pt>
                <c:pt idx="1144">
                  <c:v>-6.5172726408999999</c:v>
                </c:pt>
                <c:pt idx="1145">
                  <c:v>-5.2089738164000003</c:v>
                </c:pt>
                <c:pt idx="1146">
                  <c:v>-5.2035460780999996</c:v>
                </c:pt>
                <c:pt idx="1147">
                  <c:v>-3.3898458736000001</c:v>
                </c:pt>
                <c:pt idx="1148">
                  <c:v>-1.1547381873</c:v>
                </c:pt>
                <c:pt idx="1149">
                  <c:v>7.8306917375999996</c:v>
                </c:pt>
                <c:pt idx="1150">
                  <c:v>5.3196166617999996</c:v>
                </c:pt>
                <c:pt idx="1151">
                  <c:v>6.4901192589000001</c:v>
                </c:pt>
                <c:pt idx="1152">
                  <c:v>3.2761812149999998</c:v>
                </c:pt>
                <c:pt idx="1153">
                  <c:v>6.7138015435999998</c:v>
                </c:pt>
                <c:pt idx="1154">
                  <c:v>7.8490527111999997</c:v>
                </c:pt>
                <c:pt idx="1155">
                  <c:v>9.6304431497999996</c:v>
                </c:pt>
                <c:pt idx="1156">
                  <c:v>12.505304970999999</c:v>
                </c:pt>
                <c:pt idx="1157">
                  <c:v>13.155593766999999</c:v>
                </c:pt>
                <c:pt idx="1158">
                  <c:v>11.167536096999999</c:v>
                </c:pt>
                <c:pt idx="1159">
                  <c:v>15.815993387000001</c:v>
                </c:pt>
                <c:pt idx="1160">
                  <c:v>19.535395133000002</c:v>
                </c:pt>
                <c:pt idx="1161">
                  <c:v>13.041147090000001</c:v>
                </c:pt>
                <c:pt idx="1162">
                  <c:v>12.923242189</c:v>
                </c:pt>
                <c:pt idx="1163">
                  <c:v>9.3520706424999993</c:v>
                </c:pt>
                <c:pt idx="1164">
                  <c:v>10.146705289</c:v>
                </c:pt>
                <c:pt idx="1165">
                  <c:v>7.9536583437999999</c:v>
                </c:pt>
                <c:pt idx="1166">
                  <c:v>7.9667700586999999</c:v>
                </c:pt>
                <c:pt idx="1167">
                  <c:v>11.104992396</c:v>
                </c:pt>
                <c:pt idx="1168">
                  <c:v>11.010751275000001</c:v>
                </c:pt>
                <c:pt idx="1169">
                  <c:v>13.099726134999999</c:v>
                </c:pt>
                <c:pt idx="1170">
                  <c:v>3.5415014251999999</c:v>
                </c:pt>
                <c:pt idx="1171">
                  <c:v>9.1730386277000004</c:v>
                </c:pt>
                <c:pt idx="1172">
                  <c:v>13.273553510999999</c:v>
                </c:pt>
                <c:pt idx="1173">
                  <c:v>11.017976997</c:v>
                </c:pt>
                <c:pt idx="1174">
                  <c:v>14.982143727</c:v>
                </c:pt>
                <c:pt idx="1175">
                  <c:v>12.753441091999999</c:v>
                </c:pt>
                <c:pt idx="1176">
                  <c:v>10.545746737</c:v>
                </c:pt>
                <c:pt idx="1177">
                  <c:v>10.146272298</c:v>
                </c:pt>
                <c:pt idx="1178">
                  <c:v>6.4482292413</c:v>
                </c:pt>
                <c:pt idx="1179">
                  <c:v>6.8467806856999998</c:v>
                </c:pt>
                <c:pt idx="1180">
                  <c:v>12.489028162</c:v>
                </c:pt>
                <c:pt idx="1181">
                  <c:v>6.9924267311000001</c:v>
                </c:pt>
                <c:pt idx="1182">
                  <c:v>3.5147563006999998</c:v>
                </c:pt>
                <c:pt idx="1183">
                  <c:v>7.3047471394999999</c:v>
                </c:pt>
                <c:pt idx="1184">
                  <c:v>12.225150154</c:v>
                </c:pt>
                <c:pt idx="1185">
                  <c:v>8.8612831600999993</c:v>
                </c:pt>
                <c:pt idx="1186">
                  <c:v>8.8358530976999994</c:v>
                </c:pt>
                <c:pt idx="1187">
                  <c:v>12.643391086999999</c:v>
                </c:pt>
                <c:pt idx="1188">
                  <c:v>19.699433804000002</c:v>
                </c:pt>
                <c:pt idx="1189">
                  <c:v>41.092481007000004</c:v>
                </c:pt>
                <c:pt idx="1190">
                  <c:v>83.154925543000004</c:v>
                </c:pt>
                <c:pt idx="1191">
                  <c:v>63.817731764000001</c:v>
                </c:pt>
                <c:pt idx="1192">
                  <c:v>73.135708672999996</c:v>
                </c:pt>
                <c:pt idx="1193">
                  <c:v>62.071653021000003</c:v>
                </c:pt>
                <c:pt idx="1194">
                  <c:v>59.593597045000003</c:v>
                </c:pt>
                <c:pt idx="1195">
                  <c:v>67.538543356000005</c:v>
                </c:pt>
                <c:pt idx="1196">
                  <c:v>55.641135316000003</c:v>
                </c:pt>
                <c:pt idx="1197">
                  <c:v>58.280363528999999</c:v>
                </c:pt>
                <c:pt idx="1198">
                  <c:v>66.012806396000002</c:v>
                </c:pt>
                <c:pt idx="1199">
                  <c:v>58.461143722000003</c:v>
                </c:pt>
                <c:pt idx="1200">
                  <c:v>53.242926005000001</c:v>
                </c:pt>
                <c:pt idx="1201">
                  <c:v>46.140742699</c:v>
                </c:pt>
                <c:pt idx="1202">
                  <c:v>47.890563446999998</c:v>
                </c:pt>
                <c:pt idx="1203">
                  <c:v>39.614643448999999</c:v>
                </c:pt>
                <c:pt idx="1204">
                  <c:v>42.508691130000003</c:v>
                </c:pt>
                <c:pt idx="1205">
                  <c:v>35.584792026000002</c:v>
                </c:pt>
                <c:pt idx="1206">
                  <c:v>30.015278841000001</c:v>
                </c:pt>
                <c:pt idx="1207">
                  <c:v>28.893948108</c:v>
                </c:pt>
                <c:pt idx="1208">
                  <c:v>25.464448996000002</c:v>
                </c:pt>
                <c:pt idx="1209">
                  <c:v>22.210488029</c:v>
                </c:pt>
                <c:pt idx="1210">
                  <c:v>22.835817618</c:v>
                </c:pt>
                <c:pt idx="1211">
                  <c:v>23.447064410999999</c:v>
                </c:pt>
                <c:pt idx="1212">
                  <c:v>19.669509436999999</c:v>
                </c:pt>
                <c:pt idx="1213">
                  <c:v>25.069942015999999</c:v>
                </c:pt>
                <c:pt idx="1214">
                  <c:v>20.403140540999999</c:v>
                </c:pt>
                <c:pt idx="1215">
                  <c:v>21.877833909</c:v>
                </c:pt>
                <c:pt idx="1216">
                  <c:v>17.559298686000002</c:v>
                </c:pt>
                <c:pt idx="1217">
                  <c:v>23.089957021</c:v>
                </c:pt>
                <c:pt idx="1218">
                  <c:v>24.313998316999999</c:v>
                </c:pt>
                <c:pt idx="1219">
                  <c:v>18.584796350000001</c:v>
                </c:pt>
                <c:pt idx="1220">
                  <c:v>20.113256366000002</c:v>
                </c:pt>
                <c:pt idx="1221">
                  <c:v>9.4902861638000005</c:v>
                </c:pt>
                <c:pt idx="1222">
                  <c:v>13.196809614999999</c:v>
                </c:pt>
                <c:pt idx="1223">
                  <c:v>6.5718395395</c:v>
                </c:pt>
                <c:pt idx="1224">
                  <c:v>6.3551583427000002</c:v>
                </c:pt>
                <c:pt idx="1225">
                  <c:v>2.7789424833999998</c:v>
                </c:pt>
                <c:pt idx="1226">
                  <c:v>0.38097048254999999</c:v>
                </c:pt>
                <c:pt idx="1227">
                  <c:v>2.2798477559000001</c:v>
                </c:pt>
                <c:pt idx="1228">
                  <c:v>3.2228838200999999</c:v>
                </c:pt>
                <c:pt idx="1229">
                  <c:v>0.22417171330999999</c:v>
                </c:pt>
                <c:pt idx="1230">
                  <c:v>-0.91251953036</c:v>
                </c:pt>
                <c:pt idx="1231">
                  <c:v>-0.61123726164000003</c:v>
                </c:pt>
                <c:pt idx="1232">
                  <c:v>-8.4367440045999995</c:v>
                </c:pt>
                <c:pt idx="1233">
                  <c:v>-1.7073351333</c:v>
                </c:pt>
                <c:pt idx="1234">
                  <c:v>3.5726430065999999</c:v>
                </c:pt>
                <c:pt idx="1235">
                  <c:v>9.4623264280000008</c:v>
                </c:pt>
                <c:pt idx="1236">
                  <c:v>5.6135282489999998</c:v>
                </c:pt>
                <c:pt idx="1237">
                  <c:v>7.1191464734999998</c:v>
                </c:pt>
                <c:pt idx="1238">
                  <c:v>6.1617858406000003</c:v>
                </c:pt>
                <c:pt idx="1239">
                  <c:v>12.399396133</c:v>
                </c:pt>
                <c:pt idx="1240">
                  <c:v>9.7483646735999994</c:v>
                </c:pt>
                <c:pt idx="1241">
                  <c:v>7.7437323418000004</c:v>
                </c:pt>
                <c:pt idx="1242">
                  <c:v>6.9128531737000003</c:v>
                </c:pt>
                <c:pt idx="1243">
                  <c:v>10.905781808</c:v>
                </c:pt>
                <c:pt idx="1244">
                  <c:v>10.554212036999999</c:v>
                </c:pt>
                <c:pt idx="1245">
                  <c:v>5.8879394001999996</c:v>
                </c:pt>
                <c:pt idx="1246">
                  <c:v>2.5808159448999999</c:v>
                </c:pt>
                <c:pt idx="1247">
                  <c:v>-1.3801120121999999</c:v>
                </c:pt>
                <c:pt idx="1248">
                  <c:v>-2.1125299703999998</c:v>
                </c:pt>
                <c:pt idx="1249">
                  <c:v>-5.3054703395000002</c:v>
                </c:pt>
                <c:pt idx="1250">
                  <c:v>-3.6311356252999998</c:v>
                </c:pt>
                <c:pt idx="1251">
                  <c:v>-3.0541647090000001</c:v>
                </c:pt>
                <c:pt idx="1252">
                  <c:v>-2.7022052614000001</c:v>
                </c:pt>
                <c:pt idx="1253">
                  <c:v>-7.3322410272000003</c:v>
                </c:pt>
                <c:pt idx="1254">
                  <c:v>-11.832100205</c:v>
                </c:pt>
                <c:pt idx="1255">
                  <c:v>-15.234776252</c:v>
                </c:pt>
                <c:pt idx="1256">
                  <c:v>-16.050368146</c:v>
                </c:pt>
                <c:pt idx="1257">
                  <c:v>-14.632361773</c:v>
                </c:pt>
                <c:pt idx="1258">
                  <c:v>-12.721983442000001</c:v>
                </c:pt>
                <c:pt idx="1259">
                  <c:v>-15.592417976</c:v>
                </c:pt>
                <c:pt idx="1260">
                  <c:v>-12.368657992999999</c:v>
                </c:pt>
                <c:pt idx="1261">
                  <c:v>-7.8737031426000001</c:v>
                </c:pt>
                <c:pt idx="1262">
                  <c:v>-3.6390504614000001</c:v>
                </c:pt>
                <c:pt idx="1263">
                  <c:v>1.2221869503</c:v>
                </c:pt>
                <c:pt idx="1264">
                  <c:v>2.4175512549999998</c:v>
                </c:pt>
                <c:pt idx="1265">
                  <c:v>-0.89637131778000001</c:v>
                </c:pt>
                <c:pt idx="1266">
                  <c:v>2.6042767044000001</c:v>
                </c:pt>
                <c:pt idx="1267">
                  <c:v>5.2091249259000003</c:v>
                </c:pt>
                <c:pt idx="1268">
                  <c:v>6.1339549980000001</c:v>
                </c:pt>
                <c:pt idx="1269">
                  <c:v>5.4701115159000002</c:v>
                </c:pt>
                <c:pt idx="1270">
                  <c:v>4.2698724923000002</c:v>
                </c:pt>
                <c:pt idx="1271">
                  <c:v>9.5225255966999995</c:v>
                </c:pt>
                <c:pt idx="1272">
                  <c:v>4.8408808918000004</c:v>
                </c:pt>
                <c:pt idx="1273">
                  <c:v>16.832145726</c:v>
                </c:pt>
                <c:pt idx="1274">
                  <c:v>16.303695041000001</c:v>
                </c:pt>
                <c:pt idx="1275">
                  <c:v>17.936028469</c:v>
                </c:pt>
                <c:pt idx="1276">
                  <c:v>10.085080255999999</c:v>
                </c:pt>
                <c:pt idx="1277">
                  <c:v>9.9967354059000009</c:v>
                </c:pt>
                <c:pt idx="1278">
                  <c:v>9.2401945688999998</c:v>
                </c:pt>
                <c:pt idx="1279">
                  <c:v>6.5573883758999996</c:v>
                </c:pt>
                <c:pt idx="1280">
                  <c:v>0.91224970620000001</c:v>
                </c:pt>
                <c:pt idx="1281">
                  <c:v>-2.0966085314999998</c:v>
                </c:pt>
                <c:pt idx="1282">
                  <c:v>5.4833855595000003</c:v>
                </c:pt>
                <c:pt idx="1283">
                  <c:v>3.8985261786000001</c:v>
                </c:pt>
                <c:pt idx="1284">
                  <c:v>6.4585242309000002</c:v>
                </c:pt>
                <c:pt idx="1285">
                  <c:v>3.9373055444</c:v>
                </c:pt>
                <c:pt idx="1286">
                  <c:v>2.4633811248000002</c:v>
                </c:pt>
                <c:pt idx="1287">
                  <c:v>-4.5071392832999997E-2</c:v>
                </c:pt>
                <c:pt idx="1288">
                  <c:v>-2.8927089136999999</c:v>
                </c:pt>
                <c:pt idx="1289">
                  <c:v>-4.3388021086000004</c:v>
                </c:pt>
                <c:pt idx="1290">
                  <c:v>-2.4991554532000002</c:v>
                </c:pt>
                <c:pt idx="1291">
                  <c:v>-5.9080059787000003</c:v>
                </c:pt>
                <c:pt idx="1292">
                  <c:v>-7.6656640944000003</c:v>
                </c:pt>
                <c:pt idx="1293">
                  <c:v>-5.6652980349000002</c:v>
                </c:pt>
                <c:pt idx="1294">
                  <c:v>-9.6553254347999999</c:v>
                </c:pt>
                <c:pt idx="1295">
                  <c:v>-13.788704595</c:v>
                </c:pt>
                <c:pt idx="1296">
                  <c:v>-12.711958728999999</c:v>
                </c:pt>
                <c:pt idx="1297">
                  <c:v>-11.952546202000001</c:v>
                </c:pt>
                <c:pt idx="1298">
                  <c:v>-6.6552299007000002</c:v>
                </c:pt>
                <c:pt idx="1299">
                  <c:v>-5.9584416766999997</c:v>
                </c:pt>
                <c:pt idx="1300">
                  <c:v>-3.8336420756999998</c:v>
                </c:pt>
                <c:pt idx="1301">
                  <c:v>-0.79727965111999999</c:v>
                </c:pt>
                <c:pt idx="1302">
                  <c:v>0.84615226932999998</c:v>
                </c:pt>
                <c:pt idx="1303">
                  <c:v>2.6690552430999999</c:v>
                </c:pt>
                <c:pt idx="1304">
                  <c:v>1.5079992444999999</c:v>
                </c:pt>
                <c:pt idx="1305">
                  <c:v>4.5148428111000003</c:v>
                </c:pt>
                <c:pt idx="1306">
                  <c:v>14.652514587000001</c:v>
                </c:pt>
                <c:pt idx="1307">
                  <c:v>23.020513334</c:v>
                </c:pt>
                <c:pt idx="1308">
                  <c:v>25.574590886999999</c:v>
                </c:pt>
                <c:pt idx="1309">
                  <c:v>22.361005599999999</c:v>
                </c:pt>
                <c:pt idx="1310">
                  <c:v>23.226109236999999</c:v>
                </c:pt>
                <c:pt idx="1311">
                  <c:v>24.665853733999999</c:v>
                </c:pt>
                <c:pt idx="1312">
                  <c:v>24.157633986</c:v>
                </c:pt>
                <c:pt idx="1313">
                  <c:v>20.014575765</c:v>
                </c:pt>
                <c:pt idx="1314">
                  <c:v>15.444370662000001</c:v>
                </c:pt>
                <c:pt idx="1315">
                  <c:v>8.7629719274000006</c:v>
                </c:pt>
                <c:pt idx="1316">
                  <c:v>7.7868825570000002</c:v>
                </c:pt>
                <c:pt idx="1317">
                  <c:v>7.2762070731000001</c:v>
                </c:pt>
                <c:pt idx="1318">
                  <c:v>8.5980089223</c:v>
                </c:pt>
                <c:pt idx="1319">
                  <c:v>5.2998014144000001</c:v>
                </c:pt>
                <c:pt idx="1320">
                  <c:v>10.215051281999999</c:v>
                </c:pt>
                <c:pt idx="1321">
                  <c:v>6.1596117974000002</c:v>
                </c:pt>
                <c:pt idx="1322">
                  <c:v>7.4693714704999996</c:v>
                </c:pt>
                <c:pt idx="1323">
                  <c:v>0.18359447367000001</c:v>
                </c:pt>
                <c:pt idx="1324">
                  <c:v>3.7872515296999998</c:v>
                </c:pt>
                <c:pt idx="1325">
                  <c:v>-3.1167683932000001</c:v>
                </c:pt>
                <c:pt idx="1326">
                  <c:v>0.93071631545</c:v>
                </c:pt>
                <c:pt idx="1327">
                  <c:v>3.4347870442000001</c:v>
                </c:pt>
                <c:pt idx="1328">
                  <c:v>11.019089275000001</c:v>
                </c:pt>
                <c:pt idx="1329">
                  <c:v>17.962776085000002</c:v>
                </c:pt>
                <c:pt idx="1330">
                  <c:v>16.460705707999999</c:v>
                </c:pt>
                <c:pt idx="1331">
                  <c:v>16.594331274000002</c:v>
                </c:pt>
                <c:pt idx="1332">
                  <c:v>19.890135575999999</c:v>
                </c:pt>
                <c:pt idx="1333">
                  <c:v>28.390894131</c:v>
                </c:pt>
                <c:pt idx="1334">
                  <c:v>24.304086674000001</c:v>
                </c:pt>
                <c:pt idx="1335">
                  <c:v>25.938400287</c:v>
                </c:pt>
                <c:pt idx="1336">
                  <c:v>23.572240554</c:v>
                </c:pt>
                <c:pt idx="1337">
                  <c:v>20.078326384</c:v>
                </c:pt>
                <c:pt idx="1338">
                  <c:v>15.918783746000001</c:v>
                </c:pt>
                <c:pt idx="1339">
                  <c:v>16.805564243999999</c:v>
                </c:pt>
                <c:pt idx="1340">
                  <c:v>19.530403501999999</c:v>
                </c:pt>
                <c:pt idx="1341">
                  <c:v>21.832876775999999</c:v>
                </c:pt>
                <c:pt idx="1342">
                  <c:v>20.616986129000001</c:v>
                </c:pt>
                <c:pt idx="1343">
                  <c:v>25.530914922000001</c:v>
                </c:pt>
                <c:pt idx="1344">
                  <c:v>29.524688143999999</c:v>
                </c:pt>
                <c:pt idx="1345">
                  <c:v>28.026769345999998</c:v>
                </c:pt>
                <c:pt idx="1346">
                  <c:v>30.623107426000001</c:v>
                </c:pt>
                <c:pt idx="1347">
                  <c:v>34.216299798999998</c:v>
                </c:pt>
                <c:pt idx="1348">
                  <c:v>32.699858923999997</c:v>
                </c:pt>
                <c:pt idx="1349">
                  <c:v>32.783543834</c:v>
                </c:pt>
                <c:pt idx="1350">
                  <c:v>24.219468274</c:v>
                </c:pt>
                <c:pt idx="1351">
                  <c:v>25.618629013</c:v>
                </c:pt>
                <c:pt idx="1352">
                  <c:v>24.886602567000001</c:v>
                </c:pt>
                <c:pt idx="1353">
                  <c:v>25.860652162000001</c:v>
                </c:pt>
                <c:pt idx="1354">
                  <c:v>19.369705867</c:v>
                </c:pt>
                <c:pt idx="1355">
                  <c:v>17.239590444000001</c:v>
                </c:pt>
                <c:pt idx="1356">
                  <c:v>13.311968111000001</c:v>
                </c:pt>
                <c:pt idx="1357">
                  <c:v>8.6860396999000002</c:v>
                </c:pt>
                <c:pt idx="1358">
                  <c:v>4.0234265634000002</c:v>
                </c:pt>
                <c:pt idx="1359">
                  <c:v>1.2141573002999999</c:v>
                </c:pt>
                <c:pt idx="1360">
                  <c:v>1.2067279799999999</c:v>
                </c:pt>
                <c:pt idx="1361">
                  <c:v>4.7970937571999999</c:v>
                </c:pt>
                <c:pt idx="1362">
                  <c:v>6.0203591266999998</c:v>
                </c:pt>
                <c:pt idx="1363">
                  <c:v>9.6507136613999993</c:v>
                </c:pt>
                <c:pt idx="1364">
                  <c:v>6.6161132032000003</c:v>
                </c:pt>
                <c:pt idx="1365">
                  <c:v>5.0093171973999997</c:v>
                </c:pt>
                <c:pt idx="1366">
                  <c:v>4.0898233869</c:v>
                </c:pt>
                <c:pt idx="1367">
                  <c:v>9.2835131223000005</c:v>
                </c:pt>
                <c:pt idx="1368">
                  <c:v>12.919945538</c:v>
                </c:pt>
                <c:pt idx="1369">
                  <c:v>15.896277464000001</c:v>
                </c:pt>
                <c:pt idx="1370">
                  <c:v>13.537021762</c:v>
                </c:pt>
                <c:pt idx="1371">
                  <c:v>16.417064373999999</c:v>
                </c:pt>
                <c:pt idx="1372">
                  <c:v>14.033185878999999</c:v>
                </c:pt>
                <c:pt idx="1373">
                  <c:v>13.787655975</c:v>
                </c:pt>
                <c:pt idx="1374">
                  <c:v>15.991923755</c:v>
                </c:pt>
                <c:pt idx="1375">
                  <c:v>18.486726513000001</c:v>
                </c:pt>
                <c:pt idx="1376">
                  <c:v>16.227715966000002</c:v>
                </c:pt>
                <c:pt idx="1377">
                  <c:v>20.391112708000001</c:v>
                </c:pt>
                <c:pt idx="1378">
                  <c:v>18.330970475000001</c:v>
                </c:pt>
                <c:pt idx="1379">
                  <c:v>11.756951728000001</c:v>
                </c:pt>
                <c:pt idx="1380">
                  <c:v>9.1690169464999993</c:v>
                </c:pt>
                <c:pt idx="1381">
                  <c:v>4.9575732910000001</c:v>
                </c:pt>
                <c:pt idx="1382">
                  <c:v>5.6558812980999997</c:v>
                </c:pt>
                <c:pt idx="1383">
                  <c:v>0.62290418572999995</c:v>
                </c:pt>
                <c:pt idx="1384">
                  <c:v>0.90091351812999998</c:v>
                </c:pt>
                <c:pt idx="1385">
                  <c:v>-2.9144707374999999</c:v>
                </c:pt>
                <c:pt idx="1386">
                  <c:v>-7.0657470596999996</c:v>
                </c:pt>
                <c:pt idx="1387">
                  <c:v>-10.2539619</c:v>
                </c:pt>
                <c:pt idx="1388">
                  <c:v>-9.3437476224000005</c:v>
                </c:pt>
                <c:pt idx="1389">
                  <c:v>-8.2224767859999996</c:v>
                </c:pt>
                <c:pt idx="1390">
                  <c:v>-3.1477916626</c:v>
                </c:pt>
                <c:pt idx="1391">
                  <c:v>-3.4240364848999998</c:v>
                </c:pt>
                <c:pt idx="1392">
                  <c:v>-0.11799250259999999</c:v>
                </c:pt>
                <c:pt idx="1393">
                  <c:v>-2.2235585866999998</c:v>
                </c:pt>
                <c:pt idx="1394">
                  <c:v>1.2786664722000001</c:v>
                </c:pt>
                <c:pt idx="1395">
                  <c:v>-1.9971993291000001</c:v>
                </c:pt>
                <c:pt idx="1396">
                  <c:v>-7.2642927424000003</c:v>
                </c:pt>
                <c:pt idx="1397">
                  <c:v>-6.9012243004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C8-A145-97F7-D5A65C9480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4034320"/>
        <c:axId val="303533360"/>
      </c:lineChart>
      <c:dateAx>
        <c:axId val="304034320"/>
        <c:scaling>
          <c:orientation val="minMax"/>
        </c:scaling>
        <c:delete val="0"/>
        <c:axPos val="b"/>
        <c:numFmt formatCode="m/d/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303533360"/>
        <c:crosses val="autoZero"/>
        <c:auto val="1"/>
        <c:lblOffset val="100"/>
        <c:baseTimeUnit val="days"/>
      </c:dateAx>
      <c:valAx>
        <c:axId val="303533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30403432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2.1728391682178799E-2"/>
          <c:y val="2.6360677063707066E-2"/>
          <c:w val="0.92144705761688173"/>
          <c:h val="0.8971070291101132"/>
        </c:manualLayout>
      </c:layout>
      <c:lineChart>
        <c:grouping val="standard"/>
        <c:varyColors val="0"/>
        <c:ser>
          <c:idx val="0"/>
          <c:order val="0"/>
          <c:tx>
            <c:strRef>
              <c:f>Perfomance_Gestora!$E$4</c:f>
              <c:strCache>
                <c:ptCount val="1"/>
                <c:pt idx="0">
                  <c:v>Histórico Finacap</c:v>
                </c:pt>
              </c:strCache>
            </c:strRef>
          </c:tx>
          <c:spPr>
            <a:ln w="28575" cap="rnd">
              <a:solidFill>
                <a:srgbClr val="1B61B6"/>
              </a:solidFill>
              <a:round/>
            </a:ln>
            <a:effectLst/>
          </c:spPr>
          <c:marker>
            <c:symbol val="none"/>
          </c:marker>
          <c:cat>
            <c:numRef>
              <c:f>Perfomance_Gestora!$A$5:$A$399</c:f>
              <c:numCache>
                <c:formatCode>mmm\-yy</c:formatCode>
                <c:ptCount val="395"/>
                <c:pt idx="0">
                  <c:v>35551</c:v>
                </c:pt>
                <c:pt idx="1">
                  <c:v>35582</c:v>
                </c:pt>
                <c:pt idx="2">
                  <c:v>35612</c:v>
                </c:pt>
                <c:pt idx="3">
                  <c:v>35643</c:v>
                </c:pt>
                <c:pt idx="4">
                  <c:v>35674</c:v>
                </c:pt>
                <c:pt idx="5">
                  <c:v>35704</c:v>
                </c:pt>
                <c:pt idx="6">
                  <c:v>35735</c:v>
                </c:pt>
                <c:pt idx="7">
                  <c:v>35765</c:v>
                </c:pt>
                <c:pt idx="8">
                  <c:v>35796</c:v>
                </c:pt>
                <c:pt idx="9">
                  <c:v>35827</c:v>
                </c:pt>
                <c:pt idx="10">
                  <c:v>35855</c:v>
                </c:pt>
                <c:pt idx="11">
                  <c:v>35886</c:v>
                </c:pt>
                <c:pt idx="12">
                  <c:v>35916</c:v>
                </c:pt>
                <c:pt idx="13">
                  <c:v>35947</c:v>
                </c:pt>
                <c:pt idx="14">
                  <c:v>35977</c:v>
                </c:pt>
                <c:pt idx="15">
                  <c:v>36008</c:v>
                </c:pt>
                <c:pt idx="16">
                  <c:v>36039</c:v>
                </c:pt>
                <c:pt idx="17">
                  <c:v>36069</c:v>
                </c:pt>
                <c:pt idx="18">
                  <c:v>36100</c:v>
                </c:pt>
                <c:pt idx="19">
                  <c:v>36130</c:v>
                </c:pt>
                <c:pt idx="20">
                  <c:v>36161</c:v>
                </c:pt>
                <c:pt idx="21">
                  <c:v>36192</c:v>
                </c:pt>
                <c:pt idx="22">
                  <c:v>36220</c:v>
                </c:pt>
                <c:pt idx="23">
                  <c:v>36251</c:v>
                </c:pt>
                <c:pt idx="24">
                  <c:v>36281</c:v>
                </c:pt>
                <c:pt idx="25">
                  <c:v>36312</c:v>
                </c:pt>
                <c:pt idx="26">
                  <c:v>36342</c:v>
                </c:pt>
                <c:pt idx="27">
                  <c:v>36373</c:v>
                </c:pt>
                <c:pt idx="28">
                  <c:v>36404</c:v>
                </c:pt>
                <c:pt idx="29">
                  <c:v>36434</c:v>
                </c:pt>
                <c:pt idx="30">
                  <c:v>36465</c:v>
                </c:pt>
                <c:pt idx="31">
                  <c:v>36495</c:v>
                </c:pt>
                <c:pt idx="32">
                  <c:v>36526</c:v>
                </c:pt>
                <c:pt idx="33">
                  <c:v>36557</c:v>
                </c:pt>
                <c:pt idx="34">
                  <c:v>36586</c:v>
                </c:pt>
                <c:pt idx="35">
                  <c:v>36617</c:v>
                </c:pt>
                <c:pt idx="36">
                  <c:v>36647</c:v>
                </c:pt>
                <c:pt idx="37">
                  <c:v>36678</c:v>
                </c:pt>
                <c:pt idx="38">
                  <c:v>36708</c:v>
                </c:pt>
                <c:pt idx="39">
                  <c:v>36739</c:v>
                </c:pt>
                <c:pt idx="40">
                  <c:v>36770</c:v>
                </c:pt>
                <c:pt idx="41">
                  <c:v>36800</c:v>
                </c:pt>
                <c:pt idx="42">
                  <c:v>36831</c:v>
                </c:pt>
                <c:pt idx="43">
                  <c:v>36861</c:v>
                </c:pt>
                <c:pt idx="44">
                  <c:v>36892</c:v>
                </c:pt>
                <c:pt idx="45">
                  <c:v>36923</c:v>
                </c:pt>
                <c:pt idx="46">
                  <c:v>36951</c:v>
                </c:pt>
                <c:pt idx="47">
                  <c:v>36982</c:v>
                </c:pt>
                <c:pt idx="48">
                  <c:v>37012</c:v>
                </c:pt>
                <c:pt idx="49">
                  <c:v>37043</c:v>
                </c:pt>
                <c:pt idx="50">
                  <c:v>37073</c:v>
                </c:pt>
                <c:pt idx="51">
                  <c:v>37104</c:v>
                </c:pt>
                <c:pt idx="52">
                  <c:v>37135</c:v>
                </c:pt>
                <c:pt idx="53">
                  <c:v>37165</c:v>
                </c:pt>
                <c:pt idx="54">
                  <c:v>37196</c:v>
                </c:pt>
                <c:pt idx="55">
                  <c:v>37226</c:v>
                </c:pt>
                <c:pt idx="56">
                  <c:v>37257</c:v>
                </c:pt>
                <c:pt idx="57">
                  <c:v>37288</c:v>
                </c:pt>
                <c:pt idx="58">
                  <c:v>37316</c:v>
                </c:pt>
                <c:pt idx="59">
                  <c:v>37347</c:v>
                </c:pt>
                <c:pt idx="60">
                  <c:v>37377</c:v>
                </c:pt>
                <c:pt idx="61">
                  <c:v>37408</c:v>
                </c:pt>
                <c:pt idx="62">
                  <c:v>37438</c:v>
                </c:pt>
                <c:pt idx="63">
                  <c:v>37469</c:v>
                </c:pt>
                <c:pt idx="64">
                  <c:v>37500</c:v>
                </c:pt>
                <c:pt idx="65">
                  <c:v>37530</c:v>
                </c:pt>
                <c:pt idx="66">
                  <c:v>37561</c:v>
                </c:pt>
                <c:pt idx="67">
                  <c:v>37591</c:v>
                </c:pt>
                <c:pt idx="68">
                  <c:v>37622</c:v>
                </c:pt>
                <c:pt idx="69">
                  <c:v>37653</c:v>
                </c:pt>
                <c:pt idx="70">
                  <c:v>37681</c:v>
                </c:pt>
                <c:pt idx="71">
                  <c:v>37712</c:v>
                </c:pt>
                <c:pt idx="72">
                  <c:v>37742</c:v>
                </c:pt>
                <c:pt idx="73">
                  <c:v>37773</c:v>
                </c:pt>
                <c:pt idx="74">
                  <c:v>37803</c:v>
                </c:pt>
                <c:pt idx="75">
                  <c:v>37834</c:v>
                </c:pt>
                <c:pt idx="76">
                  <c:v>37865</c:v>
                </c:pt>
                <c:pt idx="77">
                  <c:v>37895</c:v>
                </c:pt>
                <c:pt idx="78">
                  <c:v>37926</c:v>
                </c:pt>
                <c:pt idx="79">
                  <c:v>37956</c:v>
                </c:pt>
                <c:pt idx="80">
                  <c:v>37987</c:v>
                </c:pt>
                <c:pt idx="81">
                  <c:v>38018</c:v>
                </c:pt>
                <c:pt idx="82">
                  <c:v>38047</c:v>
                </c:pt>
                <c:pt idx="83">
                  <c:v>38078</c:v>
                </c:pt>
                <c:pt idx="84">
                  <c:v>38108</c:v>
                </c:pt>
                <c:pt idx="85">
                  <c:v>38139</c:v>
                </c:pt>
                <c:pt idx="86">
                  <c:v>38169</c:v>
                </c:pt>
                <c:pt idx="87">
                  <c:v>38200</c:v>
                </c:pt>
                <c:pt idx="88">
                  <c:v>38231</c:v>
                </c:pt>
                <c:pt idx="89">
                  <c:v>38261</c:v>
                </c:pt>
                <c:pt idx="90">
                  <c:v>38292</c:v>
                </c:pt>
                <c:pt idx="91">
                  <c:v>38322</c:v>
                </c:pt>
                <c:pt idx="92">
                  <c:v>38353</c:v>
                </c:pt>
                <c:pt idx="93">
                  <c:v>38384</c:v>
                </c:pt>
                <c:pt idx="94">
                  <c:v>38412</c:v>
                </c:pt>
                <c:pt idx="95">
                  <c:v>38443</c:v>
                </c:pt>
                <c:pt idx="96">
                  <c:v>38473</c:v>
                </c:pt>
                <c:pt idx="97">
                  <c:v>38504</c:v>
                </c:pt>
                <c:pt idx="98">
                  <c:v>38534</c:v>
                </c:pt>
                <c:pt idx="99">
                  <c:v>38565</c:v>
                </c:pt>
                <c:pt idx="100">
                  <c:v>38596</c:v>
                </c:pt>
                <c:pt idx="101">
                  <c:v>38626</c:v>
                </c:pt>
                <c:pt idx="102">
                  <c:v>38657</c:v>
                </c:pt>
                <c:pt idx="103">
                  <c:v>38687</c:v>
                </c:pt>
                <c:pt idx="104">
                  <c:v>38718</c:v>
                </c:pt>
                <c:pt idx="105">
                  <c:v>38749</c:v>
                </c:pt>
                <c:pt idx="106">
                  <c:v>38777</c:v>
                </c:pt>
                <c:pt idx="107">
                  <c:v>38808</c:v>
                </c:pt>
                <c:pt idx="108">
                  <c:v>38838</c:v>
                </c:pt>
                <c:pt idx="109">
                  <c:v>38869</c:v>
                </c:pt>
                <c:pt idx="110">
                  <c:v>38899</c:v>
                </c:pt>
                <c:pt idx="111">
                  <c:v>38930</c:v>
                </c:pt>
                <c:pt idx="112">
                  <c:v>38961</c:v>
                </c:pt>
                <c:pt idx="113">
                  <c:v>38991</c:v>
                </c:pt>
                <c:pt idx="114">
                  <c:v>39022</c:v>
                </c:pt>
                <c:pt idx="115">
                  <c:v>39052</c:v>
                </c:pt>
                <c:pt idx="116">
                  <c:v>39083</c:v>
                </c:pt>
                <c:pt idx="117">
                  <c:v>39114</c:v>
                </c:pt>
                <c:pt idx="118">
                  <c:v>39142</c:v>
                </c:pt>
                <c:pt idx="119">
                  <c:v>39173</c:v>
                </c:pt>
                <c:pt idx="120">
                  <c:v>39203</c:v>
                </c:pt>
                <c:pt idx="121">
                  <c:v>39234</c:v>
                </c:pt>
                <c:pt idx="122">
                  <c:v>39264</c:v>
                </c:pt>
                <c:pt idx="123">
                  <c:v>39295</c:v>
                </c:pt>
                <c:pt idx="124">
                  <c:v>39326</c:v>
                </c:pt>
                <c:pt idx="125">
                  <c:v>39356</c:v>
                </c:pt>
                <c:pt idx="126">
                  <c:v>39387</c:v>
                </c:pt>
                <c:pt idx="127">
                  <c:v>39417</c:v>
                </c:pt>
                <c:pt idx="128">
                  <c:v>39448</c:v>
                </c:pt>
                <c:pt idx="129">
                  <c:v>39479</c:v>
                </c:pt>
                <c:pt idx="130">
                  <c:v>39508</c:v>
                </c:pt>
                <c:pt idx="131">
                  <c:v>39539</c:v>
                </c:pt>
                <c:pt idx="132">
                  <c:v>39569</c:v>
                </c:pt>
                <c:pt idx="133">
                  <c:v>39600</c:v>
                </c:pt>
                <c:pt idx="134">
                  <c:v>39630</c:v>
                </c:pt>
                <c:pt idx="135">
                  <c:v>39661</c:v>
                </c:pt>
                <c:pt idx="136">
                  <c:v>39692</c:v>
                </c:pt>
                <c:pt idx="137">
                  <c:v>39722</c:v>
                </c:pt>
                <c:pt idx="138">
                  <c:v>39753</c:v>
                </c:pt>
                <c:pt idx="139">
                  <c:v>39783</c:v>
                </c:pt>
                <c:pt idx="140">
                  <c:v>39814</c:v>
                </c:pt>
                <c:pt idx="141">
                  <c:v>39845</c:v>
                </c:pt>
                <c:pt idx="142">
                  <c:v>39873</c:v>
                </c:pt>
                <c:pt idx="143">
                  <c:v>39904</c:v>
                </c:pt>
                <c:pt idx="144">
                  <c:v>39934</c:v>
                </c:pt>
                <c:pt idx="145">
                  <c:v>39965</c:v>
                </c:pt>
                <c:pt idx="146">
                  <c:v>39995</c:v>
                </c:pt>
                <c:pt idx="147">
                  <c:v>40026</c:v>
                </c:pt>
                <c:pt idx="148">
                  <c:v>40057</c:v>
                </c:pt>
                <c:pt idx="149">
                  <c:v>40087</c:v>
                </c:pt>
                <c:pt idx="150">
                  <c:v>40118</c:v>
                </c:pt>
                <c:pt idx="151">
                  <c:v>40148</c:v>
                </c:pt>
                <c:pt idx="152">
                  <c:v>40179</c:v>
                </c:pt>
                <c:pt idx="153">
                  <c:v>40210</c:v>
                </c:pt>
                <c:pt idx="154">
                  <c:v>40238</c:v>
                </c:pt>
                <c:pt idx="155">
                  <c:v>40269</c:v>
                </c:pt>
                <c:pt idx="156">
                  <c:v>40299</c:v>
                </c:pt>
                <c:pt idx="157">
                  <c:v>40330</c:v>
                </c:pt>
                <c:pt idx="158">
                  <c:v>40360</c:v>
                </c:pt>
                <c:pt idx="159">
                  <c:v>40391</c:v>
                </c:pt>
                <c:pt idx="160">
                  <c:v>40422</c:v>
                </c:pt>
                <c:pt idx="161">
                  <c:v>40452</c:v>
                </c:pt>
                <c:pt idx="162">
                  <c:v>40483</c:v>
                </c:pt>
                <c:pt idx="163">
                  <c:v>40513</c:v>
                </c:pt>
                <c:pt idx="164">
                  <c:v>40544</c:v>
                </c:pt>
                <c:pt idx="165">
                  <c:v>40575</c:v>
                </c:pt>
                <c:pt idx="166">
                  <c:v>40603</c:v>
                </c:pt>
                <c:pt idx="167">
                  <c:v>40634</c:v>
                </c:pt>
                <c:pt idx="168">
                  <c:v>40664</c:v>
                </c:pt>
                <c:pt idx="169">
                  <c:v>40695</c:v>
                </c:pt>
                <c:pt idx="170">
                  <c:v>40725</c:v>
                </c:pt>
                <c:pt idx="171">
                  <c:v>40756</c:v>
                </c:pt>
                <c:pt idx="172">
                  <c:v>40787</c:v>
                </c:pt>
                <c:pt idx="173">
                  <c:v>40817</c:v>
                </c:pt>
                <c:pt idx="174">
                  <c:v>40848</c:v>
                </c:pt>
                <c:pt idx="175">
                  <c:v>40878</c:v>
                </c:pt>
                <c:pt idx="176">
                  <c:v>40909</c:v>
                </c:pt>
                <c:pt idx="177">
                  <c:v>40940</c:v>
                </c:pt>
                <c:pt idx="178">
                  <c:v>40969</c:v>
                </c:pt>
                <c:pt idx="179">
                  <c:v>41000</c:v>
                </c:pt>
                <c:pt idx="180">
                  <c:v>41030</c:v>
                </c:pt>
                <c:pt idx="181">
                  <c:v>41061</c:v>
                </c:pt>
                <c:pt idx="182">
                  <c:v>41091</c:v>
                </c:pt>
                <c:pt idx="183">
                  <c:v>41122</c:v>
                </c:pt>
                <c:pt idx="184">
                  <c:v>41153</c:v>
                </c:pt>
                <c:pt idx="185">
                  <c:v>41183</c:v>
                </c:pt>
                <c:pt idx="186">
                  <c:v>41214</c:v>
                </c:pt>
                <c:pt idx="187">
                  <c:v>41244</c:v>
                </c:pt>
                <c:pt idx="188">
                  <c:v>41275</c:v>
                </c:pt>
                <c:pt idx="189">
                  <c:v>41306</c:v>
                </c:pt>
                <c:pt idx="190">
                  <c:v>41334</c:v>
                </c:pt>
                <c:pt idx="191">
                  <c:v>41365</c:v>
                </c:pt>
                <c:pt idx="192">
                  <c:v>41395</c:v>
                </c:pt>
                <c:pt idx="193">
                  <c:v>41426</c:v>
                </c:pt>
                <c:pt idx="194">
                  <c:v>41456</c:v>
                </c:pt>
                <c:pt idx="195">
                  <c:v>41487</c:v>
                </c:pt>
                <c:pt idx="196">
                  <c:v>41518</c:v>
                </c:pt>
                <c:pt idx="197">
                  <c:v>41548</c:v>
                </c:pt>
                <c:pt idx="198">
                  <c:v>41579</c:v>
                </c:pt>
                <c:pt idx="199">
                  <c:v>41609</c:v>
                </c:pt>
                <c:pt idx="200">
                  <c:v>41640</c:v>
                </c:pt>
                <c:pt idx="201">
                  <c:v>41671</c:v>
                </c:pt>
                <c:pt idx="202">
                  <c:v>41699</c:v>
                </c:pt>
                <c:pt idx="203">
                  <c:v>41730</c:v>
                </c:pt>
                <c:pt idx="204">
                  <c:v>41760</c:v>
                </c:pt>
                <c:pt idx="205">
                  <c:v>41791</c:v>
                </c:pt>
                <c:pt idx="206">
                  <c:v>41821</c:v>
                </c:pt>
                <c:pt idx="207">
                  <c:v>41852</c:v>
                </c:pt>
                <c:pt idx="208">
                  <c:v>41883</c:v>
                </c:pt>
                <c:pt idx="209">
                  <c:v>41913</c:v>
                </c:pt>
                <c:pt idx="210">
                  <c:v>41944</c:v>
                </c:pt>
                <c:pt idx="211">
                  <c:v>41974</c:v>
                </c:pt>
                <c:pt idx="212">
                  <c:v>42005</c:v>
                </c:pt>
                <c:pt idx="213">
                  <c:v>42036</c:v>
                </c:pt>
                <c:pt idx="214">
                  <c:v>42064</c:v>
                </c:pt>
                <c:pt idx="215">
                  <c:v>42095</c:v>
                </c:pt>
                <c:pt idx="216">
                  <c:v>42125</c:v>
                </c:pt>
                <c:pt idx="217">
                  <c:v>42156</c:v>
                </c:pt>
                <c:pt idx="218">
                  <c:v>42186</c:v>
                </c:pt>
                <c:pt idx="219">
                  <c:v>42217</c:v>
                </c:pt>
                <c:pt idx="220">
                  <c:v>42248</c:v>
                </c:pt>
                <c:pt idx="221">
                  <c:v>42278</c:v>
                </c:pt>
                <c:pt idx="222">
                  <c:v>42309</c:v>
                </c:pt>
                <c:pt idx="223">
                  <c:v>42339</c:v>
                </c:pt>
                <c:pt idx="224">
                  <c:v>42370</c:v>
                </c:pt>
                <c:pt idx="225">
                  <c:v>42401</c:v>
                </c:pt>
                <c:pt idx="226">
                  <c:v>42430</c:v>
                </c:pt>
                <c:pt idx="227">
                  <c:v>42461</c:v>
                </c:pt>
                <c:pt idx="228">
                  <c:v>42491</c:v>
                </c:pt>
                <c:pt idx="229">
                  <c:v>42522</c:v>
                </c:pt>
                <c:pt idx="230">
                  <c:v>42552</c:v>
                </c:pt>
                <c:pt idx="231">
                  <c:v>42583</c:v>
                </c:pt>
                <c:pt idx="232">
                  <c:v>42614</c:v>
                </c:pt>
                <c:pt idx="233">
                  <c:v>42644</c:v>
                </c:pt>
                <c:pt idx="234">
                  <c:v>42675</c:v>
                </c:pt>
                <c:pt idx="235">
                  <c:v>42705</c:v>
                </c:pt>
                <c:pt idx="236">
                  <c:v>42736</c:v>
                </c:pt>
                <c:pt idx="237">
                  <c:v>42767</c:v>
                </c:pt>
                <c:pt idx="238">
                  <c:v>42795</c:v>
                </c:pt>
                <c:pt idx="239">
                  <c:v>42826</c:v>
                </c:pt>
                <c:pt idx="240">
                  <c:v>42856</c:v>
                </c:pt>
                <c:pt idx="241">
                  <c:v>42887</c:v>
                </c:pt>
                <c:pt idx="242">
                  <c:v>42917</c:v>
                </c:pt>
                <c:pt idx="243">
                  <c:v>42948</c:v>
                </c:pt>
                <c:pt idx="244">
                  <c:v>42979</c:v>
                </c:pt>
                <c:pt idx="245">
                  <c:v>43009</c:v>
                </c:pt>
                <c:pt idx="246">
                  <c:v>43040</c:v>
                </c:pt>
                <c:pt idx="247">
                  <c:v>43070</c:v>
                </c:pt>
                <c:pt idx="248">
                  <c:v>43101</c:v>
                </c:pt>
                <c:pt idx="249">
                  <c:v>43132</c:v>
                </c:pt>
                <c:pt idx="250">
                  <c:v>43160</c:v>
                </c:pt>
                <c:pt idx="251">
                  <c:v>43191</c:v>
                </c:pt>
                <c:pt idx="252">
                  <c:v>43221</c:v>
                </c:pt>
                <c:pt idx="253">
                  <c:v>43252</c:v>
                </c:pt>
                <c:pt idx="254">
                  <c:v>43282</c:v>
                </c:pt>
                <c:pt idx="255">
                  <c:v>43313</c:v>
                </c:pt>
                <c:pt idx="256">
                  <c:v>43344</c:v>
                </c:pt>
                <c:pt idx="257">
                  <c:v>43374</c:v>
                </c:pt>
                <c:pt idx="258">
                  <c:v>43405</c:v>
                </c:pt>
                <c:pt idx="259">
                  <c:v>43435</c:v>
                </c:pt>
                <c:pt idx="260">
                  <c:v>43466</c:v>
                </c:pt>
                <c:pt idx="261">
                  <c:v>43497</c:v>
                </c:pt>
                <c:pt idx="262">
                  <c:v>43525</c:v>
                </c:pt>
                <c:pt idx="263">
                  <c:v>43556</c:v>
                </c:pt>
                <c:pt idx="264">
                  <c:v>43586</c:v>
                </c:pt>
                <c:pt idx="265">
                  <c:v>43617</c:v>
                </c:pt>
                <c:pt idx="266">
                  <c:v>43647</c:v>
                </c:pt>
                <c:pt idx="267">
                  <c:v>43678</c:v>
                </c:pt>
                <c:pt idx="268">
                  <c:v>43709</c:v>
                </c:pt>
                <c:pt idx="269">
                  <c:v>43739</c:v>
                </c:pt>
                <c:pt idx="270">
                  <c:v>43770</c:v>
                </c:pt>
                <c:pt idx="271">
                  <c:v>43800</c:v>
                </c:pt>
                <c:pt idx="272">
                  <c:v>43831</c:v>
                </c:pt>
                <c:pt idx="273">
                  <c:v>43862</c:v>
                </c:pt>
                <c:pt idx="274">
                  <c:v>43891</c:v>
                </c:pt>
                <c:pt idx="275">
                  <c:v>43922</c:v>
                </c:pt>
                <c:pt idx="276">
                  <c:v>43952</c:v>
                </c:pt>
                <c:pt idx="277">
                  <c:v>43983</c:v>
                </c:pt>
                <c:pt idx="278">
                  <c:v>44013</c:v>
                </c:pt>
                <c:pt idx="279">
                  <c:v>44044</c:v>
                </c:pt>
                <c:pt idx="280">
                  <c:v>44075</c:v>
                </c:pt>
                <c:pt idx="281">
                  <c:v>44105</c:v>
                </c:pt>
                <c:pt idx="282">
                  <c:v>44136</c:v>
                </c:pt>
                <c:pt idx="283">
                  <c:v>44166</c:v>
                </c:pt>
                <c:pt idx="284">
                  <c:v>44197</c:v>
                </c:pt>
                <c:pt idx="285">
                  <c:v>44228</c:v>
                </c:pt>
                <c:pt idx="286">
                  <c:v>44256</c:v>
                </c:pt>
                <c:pt idx="287">
                  <c:v>44287</c:v>
                </c:pt>
                <c:pt idx="288">
                  <c:v>44317</c:v>
                </c:pt>
                <c:pt idx="289">
                  <c:v>44348</c:v>
                </c:pt>
                <c:pt idx="290">
                  <c:v>44378</c:v>
                </c:pt>
                <c:pt idx="291">
                  <c:v>44409</c:v>
                </c:pt>
                <c:pt idx="292">
                  <c:v>44440</c:v>
                </c:pt>
                <c:pt idx="293">
                  <c:v>44470</c:v>
                </c:pt>
                <c:pt idx="294">
                  <c:v>44501</c:v>
                </c:pt>
                <c:pt idx="295">
                  <c:v>44531</c:v>
                </c:pt>
                <c:pt idx="296">
                  <c:v>44562</c:v>
                </c:pt>
                <c:pt idx="297">
                  <c:v>44593</c:v>
                </c:pt>
                <c:pt idx="298">
                  <c:v>44621</c:v>
                </c:pt>
                <c:pt idx="299">
                  <c:v>44652</c:v>
                </c:pt>
                <c:pt idx="300">
                  <c:v>44682</c:v>
                </c:pt>
                <c:pt idx="301">
                  <c:v>44713</c:v>
                </c:pt>
                <c:pt idx="302">
                  <c:v>44743</c:v>
                </c:pt>
                <c:pt idx="303">
                  <c:v>44774</c:v>
                </c:pt>
                <c:pt idx="304">
                  <c:v>44805</c:v>
                </c:pt>
                <c:pt idx="305">
                  <c:v>44835</c:v>
                </c:pt>
                <c:pt idx="306">
                  <c:v>44866</c:v>
                </c:pt>
                <c:pt idx="307">
                  <c:v>44896</c:v>
                </c:pt>
                <c:pt idx="308">
                  <c:v>44927</c:v>
                </c:pt>
                <c:pt idx="309">
                  <c:v>44958</c:v>
                </c:pt>
                <c:pt idx="310">
                  <c:v>44986</c:v>
                </c:pt>
                <c:pt idx="311">
                  <c:v>45017</c:v>
                </c:pt>
                <c:pt idx="312">
                  <c:v>45047</c:v>
                </c:pt>
                <c:pt idx="313">
                  <c:v>45078</c:v>
                </c:pt>
                <c:pt idx="314">
                  <c:v>45108</c:v>
                </c:pt>
                <c:pt idx="315">
                  <c:v>45139</c:v>
                </c:pt>
                <c:pt idx="316">
                  <c:v>45170</c:v>
                </c:pt>
                <c:pt idx="317">
                  <c:v>45200</c:v>
                </c:pt>
                <c:pt idx="318">
                  <c:v>45231</c:v>
                </c:pt>
                <c:pt idx="319">
                  <c:v>45261</c:v>
                </c:pt>
                <c:pt idx="320">
                  <c:v>45292</c:v>
                </c:pt>
                <c:pt idx="321">
                  <c:v>45323</c:v>
                </c:pt>
                <c:pt idx="322">
                  <c:v>45352</c:v>
                </c:pt>
                <c:pt idx="323">
                  <c:v>45383</c:v>
                </c:pt>
                <c:pt idx="324">
                  <c:v>45413</c:v>
                </c:pt>
                <c:pt idx="325">
                  <c:v>45444</c:v>
                </c:pt>
                <c:pt idx="326">
                  <c:v>45474</c:v>
                </c:pt>
                <c:pt idx="327">
                  <c:v>45505</c:v>
                </c:pt>
                <c:pt idx="328">
                  <c:v>45536</c:v>
                </c:pt>
                <c:pt idx="329">
                  <c:v>45566</c:v>
                </c:pt>
                <c:pt idx="330">
                  <c:v>45597</c:v>
                </c:pt>
                <c:pt idx="331">
                  <c:v>45627</c:v>
                </c:pt>
                <c:pt idx="332">
                  <c:v>45658</c:v>
                </c:pt>
                <c:pt idx="333">
                  <c:v>45689</c:v>
                </c:pt>
                <c:pt idx="334">
                  <c:v>45717</c:v>
                </c:pt>
                <c:pt idx="335">
                  <c:v>45748</c:v>
                </c:pt>
                <c:pt idx="336">
                  <c:v>45778</c:v>
                </c:pt>
                <c:pt idx="337">
                  <c:v>45809</c:v>
                </c:pt>
                <c:pt idx="338">
                  <c:v>45839</c:v>
                </c:pt>
                <c:pt idx="339">
                  <c:v>45870</c:v>
                </c:pt>
                <c:pt idx="340">
                  <c:v>45901</c:v>
                </c:pt>
                <c:pt idx="341">
                  <c:v>45931</c:v>
                </c:pt>
                <c:pt idx="342">
                  <c:v>45962</c:v>
                </c:pt>
                <c:pt idx="343">
                  <c:v>45992</c:v>
                </c:pt>
                <c:pt idx="344">
                  <c:v>46023</c:v>
                </c:pt>
                <c:pt idx="345">
                  <c:v>46054</c:v>
                </c:pt>
              </c:numCache>
            </c:numRef>
          </c:cat>
          <c:val>
            <c:numRef>
              <c:f>Perfomance_Gestora!$E$5:$E$399</c:f>
              <c:numCache>
                <c:formatCode>General</c:formatCode>
                <c:ptCount val="395"/>
                <c:pt idx="0">
                  <c:v>100</c:v>
                </c:pt>
                <c:pt idx="1">
                  <c:v>114.31037671999999</c:v>
                </c:pt>
                <c:pt idx="2">
                  <c:v>112.67754184</c:v>
                </c:pt>
                <c:pt idx="3">
                  <c:v>106.72079289</c:v>
                </c:pt>
                <c:pt idx="4">
                  <c:v>108.09104594999999</c:v>
                </c:pt>
                <c:pt idx="5">
                  <c:v>83.304510876999998</c:v>
                </c:pt>
                <c:pt idx="6">
                  <c:v>89.856873215999997</c:v>
                </c:pt>
                <c:pt idx="7">
                  <c:v>93.012299686999995</c:v>
                </c:pt>
                <c:pt idx="8">
                  <c:v>92.907364185999995</c:v>
                </c:pt>
                <c:pt idx="9">
                  <c:v>102.05830134999999</c:v>
                </c:pt>
                <c:pt idx="10">
                  <c:v>128.63403781</c:v>
                </c:pt>
                <c:pt idx="11">
                  <c:v>132.76303199</c:v>
                </c:pt>
                <c:pt idx="12">
                  <c:v>121.23314342</c:v>
                </c:pt>
                <c:pt idx="13">
                  <c:v>113.16430089000001</c:v>
                </c:pt>
                <c:pt idx="14">
                  <c:v>123.10822186</c:v>
                </c:pt>
                <c:pt idx="15">
                  <c:v>95.556873960000004</c:v>
                </c:pt>
                <c:pt idx="16">
                  <c:v>82.844221329999996</c:v>
                </c:pt>
                <c:pt idx="17">
                  <c:v>83.488616774999997</c:v>
                </c:pt>
                <c:pt idx="18">
                  <c:v>91.912019663999999</c:v>
                </c:pt>
                <c:pt idx="19">
                  <c:v>90.834974861999996</c:v>
                </c:pt>
                <c:pt idx="20">
                  <c:v>99.050788604000005</c:v>
                </c:pt>
                <c:pt idx="21">
                  <c:v>106.08133814999999</c:v>
                </c:pt>
                <c:pt idx="22">
                  <c:v>140.84279764999999</c:v>
                </c:pt>
                <c:pt idx="23">
                  <c:v>141.43821260999999</c:v>
                </c:pt>
                <c:pt idx="24">
                  <c:v>140.82729097000001</c:v>
                </c:pt>
                <c:pt idx="25">
                  <c:v>149.77993506999999</c:v>
                </c:pt>
                <c:pt idx="26">
                  <c:v>135.52413432</c:v>
                </c:pt>
                <c:pt idx="27">
                  <c:v>135.59446502</c:v>
                </c:pt>
                <c:pt idx="28">
                  <c:v>144.43895918000001</c:v>
                </c:pt>
                <c:pt idx="29">
                  <c:v>150.3405468</c:v>
                </c:pt>
                <c:pt idx="30">
                  <c:v>174.45062143000001</c:v>
                </c:pt>
                <c:pt idx="31">
                  <c:v>199.32794451999999</c:v>
                </c:pt>
                <c:pt idx="32">
                  <c:v>198.95709371000001</c:v>
                </c:pt>
                <c:pt idx="33">
                  <c:v>225.82657416999999</c:v>
                </c:pt>
                <c:pt idx="34">
                  <c:v>221.42547392</c:v>
                </c:pt>
                <c:pt idx="35">
                  <c:v>204.55806200999999</c:v>
                </c:pt>
                <c:pt idx="36">
                  <c:v>208.39175456999999</c:v>
                </c:pt>
                <c:pt idx="37">
                  <c:v>221.50898975999999</c:v>
                </c:pt>
                <c:pt idx="38">
                  <c:v>235.2975165</c:v>
                </c:pt>
                <c:pt idx="39">
                  <c:v>253.47668665</c:v>
                </c:pt>
                <c:pt idx="40">
                  <c:v>243.04053017999999</c:v>
                </c:pt>
                <c:pt idx="41">
                  <c:v>236.09426038999999</c:v>
                </c:pt>
                <c:pt idx="42">
                  <c:v>210.90511706000001</c:v>
                </c:pt>
                <c:pt idx="43">
                  <c:v>214.47281494000001</c:v>
                </c:pt>
                <c:pt idx="44">
                  <c:v>255.17688582</c:v>
                </c:pt>
                <c:pt idx="45">
                  <c:v>241.07137985</c:v>
                </c:pt>
                <c:pt idx="46">
                  <c:v>214.72043572999999</c:v>
                </c:pt>
                <c:pt idx="47">
                  <c:v>227.72620734</c:v>
                </c:pt>
                <c:pt idx="48">
                  <c:v>224.49470585</c:v>
                </c:pt>
                <c:pt idx="49">
                  <c:v>207.49688105000001</c:v>
                </c:pt>
                <c:pt idx="50">
                  <c:v>206.75289758</c:v>
                </c:pt>
                <c:pt idx="51">
                  <c:v>220.6938323</c:v>
                </c:pt>
                <c:pt idx="52">
                  <c:v>201.74829667</c:v>
                </c:pt>
                <c:pt idx="53">
                  <c:v>209.05816494000001</c:v>
                </c:pt>
                <c:pt idx="54">
                  <c:v>215.83050789000001</c:v>
                </c:pt>
                <c:pt idx="55">
                  <c:v>223.17807635</c:v>
                </c:pt>
                <c:pt idx="56">
                  <c:v>212.22428636000001</c:v>
                </c:pt>
                <c:pt idx="57">
                  <c:v>238.66600857</c:v>
                </c:pt>
                <c:pt idx="58">
                  <c:v>247.62099404</c:v>
                </c:pt>
                <c:pt idx="59">
                  <c:v>244.87443605000001</c:v>
                </c:pt>
                <c:pt idx="60">
                  <c:v>246.13411841999999</c:v>
                </c:pt>
                <c:pt idx="61">
                  <c:v>227.55119909000001</c:v>
                </c:pt>
                <c:pt idx="62">
                  <c:v>213.25796603000001</c:v>
                </c:pt>
                <c:pt idx="63">
                  <c:v>227.61776968999999</c:v>
                </c:pt>
                <c:pt idx="64">
                  <c:v>207.75572262</c:v>
                </c:pt>
                <c:pt idx="65">
                  <c:v>245.17871625999999</c:v>
                </c:pt>
                <c:pt idx="66">
                  <c:v>248.2812831</c:v>
                </c:pt>
                <c:pt idx="67">
                  <c:v>274.28069278999999</c:v>
                </c:pt>
                <c:pt idx="68">
                  <c:v>267.68359620000001</c:v>
                </c:pt>
                <c:pt idx="69">
                  <c:v>268.58774595</c:v>
                </c:pt>
                <c:pt idx="70">
                  <c:v>281.77460743</c:v>
                </c:pt>
                <c:pt idx="71">
                  <c:v>299.79292674999999</c:v>
                </c:pt>
                <c:pt idx="72">
                  <c:v>329.63755732999999</c:v>
                </c:pt>
                <c:pt idx="73">
                  <c:v>333.04955343</c:v>
                </c:pt>
                <c:pt idx="74">
                  <c:v>356.98673301000002</c:v>
                </c:pt>
                <c:pt idx="75">
                  <c:v>392.19994989999998</c:v>
                </c:pt>
                <c:pt idx="76">
                  <c:v>402.05748783000001</c:v>
                </c:pt>
                <c:pt idx="77">
                  <c:v>407.4631493</c:v>
                </c:pt>
                <c:pt idx="78">
                  <c:v>419.04837778000001</c:v>
                </c:pt>
                <c:pt idx="79">
                  <c:v>469.35549046</c:v>
                </c:pt>
                <c:pt idx="80">
                  <c:v>480.60673258999998</c:v>
                </c:pt>
                <c:pt idx="81">
                  <c:v>485.14638594000002</c:v>
                </c:pt>
                <c:pt idx="82">
                  <c:v>498.02551319000003</c:v>
                </c:pt>
                <c:pt idx="83">
                  <c:v>469.15876050000003</c:v>
                </c:pt>
                <c:pt idx="84">
                  <c:v>453.93121287000002</c:v>
                </c:pt>
                <c:pt idx="85">
                  <c:v>471.35589862</c:v>
                </c:pt>
                <c:pt idx="86">
                  <c:v>505.34542598000002</c:v>
                </c:pt>
                <c:pt idx="87">
                  <c:v>548.63976663000005</c:v>
                </c:pt>
                <c:pt idx="88">
                  <c:v>555.62420464000002</c:v>
                </c:pt>
                <c:pt idx="89">
                  <c:v>556.06039324000005</c:v>
                </c:pt>
                <c:pt idx="90">
                  <c:v>620.91495735000001</c:v>
                </c:pt>
                <c:pt idx="91">
                  <c:v>656.47953186999996</c:v>
                </c:pt>
                <c:pt idx="92">
                  <c:v>587.42022952000002</c:v>
                </c:pt>
                <c:pt idx="93">
                  <c:v>659.98917990999996</c:v>
                </c:pt>
                <c:pt idx="94">
                  <c:v>614.73798384999998</c:v>
                </c:pt>
                <c:pt idx="95">
                  <c:v>581.40735775999997</c:v>
                </c:pt>
                <c:pt idx="96">
                  <c:v>610.08930097999996</c:v>
                </c:pt>
                <c:pt idx="97">
                  <c:v>616.55456967999999</c:v>
                </c:pt>
                <c:pt idx="98">
                  <c:v>621.16425204999996</c:v>
                </c:pt>
                <c:pt idx="99">
                  <c:v>668.16985348000003</c:v>
                </c:pt>
                <c:pt idx="100">
                  <c:v>728.43037948000006</c:v>
                </c:pt>
                <c:pt idx="101">
                  <c:v>678.38727839000001</c:v>
                </c:pt>
                <c:pt idx="102">
                  <c:v>726.56637609999996</c:v>
                </c:pt>
                <c:pt idx="103">
                  <c:v>750.68860165000001</c:v>
                </c:pt>
                <c:pt idx="104">
                  <c:v>839.66512689000001</c:v>
                </c:pt>
                <c:pt idx="105">
                  <c:v>891.04015001000005</c:v>
                </c:pt>
                <c:pt idx="106">
                  <c:v>847.36686555999995</c:v>
                </c:pt>
                <c:pt idx="107">
                  <c:v>900.96222879000004</c:v>
                </c:pt>
                <c:pt idx="108">
                  <c:v>796.04529735000006</c:v>
                </c:pt>
                <c:pt idx="109">
                  <c:v>812.82013788999996</c:v>
                </c:pt>
                <c:pt idx="110">
                  <c:v>799.51347707000002</c:v>
                </c:pt>
                <c:pt idx="111">
                  <c:v>800.38175591000004</c:v>
                </c:pt>
                <c:pt idx="112">
                  <c:v>845.64925726000001</c:v>
                </c:pt>
                <c:pt idx="113">
                  <c:v>896.86594277999995</c:v>
                </c:pt>
                <c:pt idx="114">
                  <c:v>980.70467044999998</c:v>
                </c:pt>
                <c:pt idx="115">
                  <c:v>1051.9144646</c:v>
                </c:pt>
                <c:pt idx="116">
                  <c:v>1028.8288149</c:v>
                </c:pt>
                <c:pt idx="117">
                  <c:v>1016.689657</c:v>
                </c:pt>
                <c:pt idx="118">
                  <c:v>1080.6994308000001</c:v>
                </c:pt>
                <c:pt idx="119">
                  <c:v>1177.9890991</c:v>
                </c:pt>
                <c:pt idx="120">
                  <c:v>1242.1730309</c:v>
                </c:pt>
                <c:pt idx="121">
                  <c:v>1282.8327889</c:v>
                </c:pt>
                <c:pt idx="122">
                  <c:v>1262.7412757</c:v>
                </c:pt>
                <c:pt idx="123">
                  <c:v>1296.1208088000001</c:v>
                </c:pt>
                <c:pt idx="124">
                  <c:v>1342.3079287</c:v>
                </c:pt>
                <c:pt idx="125">
                  <c:v>1390.1362422</c:v>
                </c:pt>
                <c:pt idx="126">
                  <c:v>1335.1057048</c:v>
                </c:pt>
                <c:pt idx="127">
                  <c:v>1303.080692</c:v>
                </c:pt>
                <c:pt idx="128">
                  <c:v>1293.1439164000001</c:v>
                </c:pt>
                <c:pt idx="129">
                  <c:v>1333.5681113999999</c:v>
                </c:pt>
                <c:pt idx="130">
                  <c:v>1328.1018723</c:v>
                </c:pt>
                <c:pt idx="131">
                  <c:v>1359.3631806000001</c:v>
                </c:pt>
                <c:pt idx="132">
                  <c:v>1427.4005906</c:v>
                </c:pt>
                <c:pt idx="133">
                  <c:v>1370.5998712999999</c:v>
                </c:pt>
                <c:pt idx="134">
                  <c:v>1391.4141938</c:v>
                </c:pt>
                <c:pt idx="135">
                  <c:v>1332.0587525000001</c:v>
                </c:pt>
                <c:pt idx="136">
                  <c:v>1230.5421523</c:v>
                </c:pt>
                <c:pt idx="137">
                  <c:v>1029.452689</c:v>
                </c:pt>
                <c:pt idx="138">
                  <c:v>1106.2788937</c:v>
                </c:pt>
                <c:pt idx="139">
                  <c:v>1105.3128084</c:v>
                </c:pt>
                <c:pt idx="140">
                  <c:v>1111.1323419</c:v>
                </c:pt>
                <c:pt idx="141">
                  <c:v>1109.3868167999999</c:v>
                </c:pt>
                <c:pt idx="142">
                  <c:v>1151.4696133</c:v>
                </c:pt>
                <c:pt idx="143">
                  <c:v>1363.1486316</c:v>
                </c:pt>
                <c:pt idx="144">
                  <c:v>1509.0017584</c:v>
                </c:pt>
                <c:pt idx="145">
                  <c:v>1528.8836223000001</c:v>
                </c:pt>
                <c:pt idx="146">
                  <c:v>1672.4473215999999</c:v>
                </c:pt>
                <c:pt idx="147">
                  <c:v>1790.7052354</c:v>
                </c:pt>
                <c:pt idx="148">
                  <c:v>1895.6818868</c:v>
                </c:pt>
                <c:pt idx="149">
                  <c:v>1870.3833463000001</c:v>
                </c:pt>
                <c:pt idx="150">
                  <c:v>2052.0500548999999</c:v>
                </c:pt>
                <c:pt idx="151">
                  <c:v>2170.7240246000001</c:v>
                </c:pt>
                <c:pt idx="152">
                  <c:v>2088.4616351999998</c:v>
                </c:pt>
                <c:pt idx="153">
                  <c:v>2130.5431318000001</c:v>
                </c:pt>
                <c:pt idx="154">
                  <c:v>2083.5356301000002</c:v>
                </c:pt>
                <c:pt idx="155">
                  <c:v>2036.0356201</c:v>
                </c:pt>
                <c:pt idx="156">
                  <c:v>2022.7992211000001</c:v>
                </c:pt>
                <c:pt idx="157">
                  <c:v>2056.1955377999998</c:v>
                </c:pt>
                <c:pt idx="158">
                  <c:v>2202.2488996000002</c:v>
                </c:pt>
                <c:pt idx="159">
                  <c:v>2183.9964003</c:v>
                </c:pt>
                <c:pt idx="160">
                  <c:v>2274.0885167000001</c:v>
                </c:pt>
                <c:pt idx="161">
                  <c:v>2369.1977892</c:v>
                </c:pt>
                <c:pt idx="162">
                  <c:v>2297.1755151000002</c:v>
                </c:pt>
                <c:pt idx="163">
                  <c:v>2356.9449337000001</c:v>
                </c:pt>
                <c:pt idx="164">
                  <c:v>2307.2783958999999</c:v>
                </c:pt>
                <c:pt idx="165">
                  <c:v>2311.1693169999999</c:v>
                </c:pt>
                <c:pt idx="166">
                  <c:v>2392.3329030999998</c:v>
                </c:pt>
                <c:pt idx="167">
                  <c:v>2371.3322266</c:v>
                </c:pt>
                <c:pt idx="168">
                  <c:v>2393.9828538000002</c:v>
                </c:pt>
                <c:pt idx="169">
                  <c:v>2321.9262534</c:v>
                </c:pt>
                <c:pt idx="170">
                  <c:v>2108.9272426000002</c:v>
                </c:pt>
                <c:pt idx="171">
                  <c:v>2056.4886052000002</c:v>
                </c:pt>
                <c:pt idx="172">
                  <c:v>1838.8550507</c:v>
                </c:pt>
                <c:pt idx="173">
                  <c:v>1976.70165</c:v>
                </c:pt>
                <c:pt idx="174">
                  <c:v>1874.1007188999999</c:v>
                </c:pt>
                <c:pt idx="175">
                  <c:v>1941.8033848</c:v>
                </c:pt>
                <c:pt idx="176">
                  <c:v>2064.4581932000001</c:v>
                </c:pt>
                <c:pt idx="177">
                  <c:v>2191.0460619999999</c:v>
                </c:pt>
                <c:pt idx="178">
                  <c:v>2207.4866416</c:v>
                </c:pt>
                <c:pt idx="179">
                  <c:v>2212.4306197000001</c:v>
                </c:pt>
                <c:pt idx="180">
                  <c:v>1911.1090420999999</c:v>
                </c:pt>
                <c:pt idx="181">
                  <c:v>1984.6438149999999</c:v>
                </c:pt>
                <c:pt idx="182">
                  <c:v>2079.4057687</c:v>
                </c:pt>
                <c:pt idx="183">
                  <c:v>2026.4012984999999</c:v>
                </c:pt>
                <c:pt idx="184">
                  <c:v>2073.1345175000001</c:v>
                </c:pt>
                <c:pt idx="185">
                  <c:v>2002.5721325</c:v>
                </c:pt>
                <c:pt idx="186">
                  <c:v>2053.9760719000001</c:v>
                </c:pt>
                <c:pt idx="187">
                  <c:v>2178.0012465</c:v>
                </c:pt>
                <c:pt idx="188">
                  <c:v>2192.6830442999999</c:v>
                </c:pt>
                <c:pt idx="189">
                  <c:v>2114.3485955000001</c:v>
                </c:pt>
                <c:pt idx="190">
                  <c:v>1963.1451555000001</c:v>
                </c:pt>
                <c:pt idx="191">
                  <c:v>1823.0739082</c:v>
                </c:pt>
                <c:pt idx="192">
                  <c:v>1694.5475200999999</c:v>
                </c:pt>
                <c:pt idx="193">
                  <c:v>1570.1826754000001</c:v>
                </c:pt>
                <c:pt idx="194">
                  <c:v>1630.7222744999999</c:v>
                </c:pt>
                <c:pt idx="195">
                  <c:v>1601.4264664</c:v>
                </c:pt>
                <c:pt idx="196">
                  <c:v>1799.8367602000001</c:v>
                </c:pt>
                <c:pt idx="197">
                  <c:v>1847.2566308999999</c:v>
                </c:pt>
                <c:pt idx="198">
                  <c:v>1789.1275843999999</c:v>
                </c:pt>
                <c:pt idx="199">
                  <c:v>1731.8816621000001</c:v>
                </c:pt>
                <c:pt idx="200">
                  <c:v>1718.5764374</c:v>
                </c:pt>
                <c:pt idx="201">
                  <c:v>1634.0386492</c:v>
                </c:pt>
                <c:pt idx="202">
                  <c:v>1667.631341</c:v>
                </c:pt>
                <c:pt idx="203">
                  <c:v>1605.6484593</c:v>
                </c:pt>
                <c:pt idx="204">
                  <c:v>1582.5740963999999</c:v>
                </c:pt>
                <c:pt idx="205">
                  <c:v>1620.1469036000001</c:v>
                </c:pt>
                <c:pt idx="206">
                  <c:v>1590.575433</c:v>
                </c:pt>
                <c:pt idx="207">
                  <c:v>1741.6385906</c:v>
                </c:pt>
                <c:pt idx="208">
                  <c:v>1620.6658676</c:v>
                </c:pt>
                <c:pt idx="209">
                  <c:v>1509.2504016</c:v>
                </c:pt>
                <c:pt idx="210">
                  <c:v>1564.3007582</c:v>
                </c:pt>
                <c:pt idx="211">
                  <c:v>1370.9133926</c:v>
                </c:pt>
                <c:pt idx="212">
                  <c:v>1137.6144300999999</c:v>
                </c:pt>
                <c:pt idx="213">
                  <c:v>1297.0276185</c:v>
                </c:pt>
                <c:pt idx="214">
                  <c:v>1321.5195004</c:v>
                </c:pt>
                <c:pt idx="215">
                  <c:v>1458.1976233</c:v>
                </c:pt>
                <c:pt idx="216">
                  <c:v>1474.7471760000001</c:v>
                </c:pt>
                <c:pt idx="217">
                  <c:v>1543.7106805000001</c:v>
                </c:pt>
                <c:pt idx="218">
                  <c:v>1394.5430468</c:v>
                </c:pt>
                <c:pt idx="219">
                  <c:v>1160.8303533000001</c:v>
                </c:pt>
                <c:pt idx="220">
                  <c:v>1087.5288063</c:v>
                </c:pt>
                <c:pt idx="221">
                  <c:v>1214.8833062000001</c:v>
                </c:pt>
                <c:pt idx="222">
                  <c:v>1252.1791244999999</c:v>
                </c:pt>
                <c:pt idx="223">
                  <c:v>1212.1898196</c:v>
                </c:pt>
                <c:pt idx="224">
                  <c:v>1125.2193534</c:v>
                </c:pt>
                <c:pt idx="225">
                  <c:v>1189.3435050000001</c:v>
                </c:pt>
                <c:pt idx="226">
                  <c:v>1498.1212700999999</c:v>
                </c:pt>
                <c:pt idx="227">
                  <c:v>1639.6953798</c:v>
                </c:pt>
                <c:pt idx="228">
                  <c:v>1422.1052821999999</c:v>
                </c:pt>
                <c:pt idx="229">
                  <c:v>1602.6609469</c:v>
                </c:pt>
                <c:pt idx="230">
                  <c:v>1947.5079647</c:v>
                </c:pt>
                <c:pt idx="231">
                  <c:v>2049.68012</c:v>
                </c:pt>
                <c:pt idx="232">
                  <c:v>1990.6893914</c:v>
                </c:pt>
                <c:pt idx="233">
                  <c:v>2314.2338718999999</c:v>
                </c:pt>
                <c:pt idx="234">
                  <c:v>2126.7253356000001</c:v>
                </c:pt>
                <c:pt idx="235">
                  <c:v>2096.4412677999999</c:v>
                </c:pt>
                <c:pt idx="236">
                  <c:v>2354.2934488000001</c:v>
                </c:pt>
                <c:pt idx="237">
                  <c:v>2539.2125025</c:v>
                </c:pt>
                <c:pt idx="238">
                  <c:v>2420.3147703</c:v>
                </c:pt>
                <c:pt idx="239">
                  <c:v>2470.6800363000002</c:v>
                </c:pt>
                <c:pt idx="240">
                  <c:v>2295.2615836</c:v>
                </c:pt>
                <c:pt idx="241">
                  <c:v>2318.4978354999998</c:v>
                </c:pt>
                <c:pt idx="242">
                  <c:v>2450.2819991000001</c:v>
                </c:pt>
                <c:pt idx="243">
                  <c:v>2612.2621896000001</c:v>
                </c:pt>
                <c:pt idx="244">
                  <c:v>2726.8872934000001</c:v>
                </c:pt>
                <c:pt idx="245">
                  <c:v>2734.9856906</c:v>
                </c:pt>
                <c:pt idx="246">
                  <c:v>2634.8962548</c:v>
                </c:pt>
                <c:pt idx="247">
                  <c:v>2754.5313139999998</c:v>
                </c:pt>
                <c:pt idx="248">
                  <c:v>3075.4210886000001</c:v>
                </c:pt>
                <c:pt idx="249">
                  <c:v>3160.2724459999999</c:v>
                </c:pt>
                <c:pt idx="250">
                  <c:v>3195.9099371000002</c:v>
                </c:pt>
                <c:pt idx="251">
                  <c:v>3266.6411189</c:v>
                </c:pt>
                <c:pt idx="252">
                  <c:v>2960.6624416999998</c:v>
                </c:pt>
                <c:pt idx="253">
                  <c:v>2856.1671891000001</c:v>
                </c:pt>
                <c:pt idx="254">
                  <c:v>3101.7069172000001</c:v>
                </c:pt>
                <c:pt idx="255">
                  <c:v>3053.3276738</c:v>
                </c:pt>
                <c:pt idx="256">
                  <c:v>3102.2974355000001</c:v>
                </c:pt>
                <c:pt idx="257">
                  <c:v>3376.1627426</c:v>
                </c:pt>
                <c:pt idx="258">
                  <c:v>3424.6824947</c:v>
                </c:pt>
                <c:pt idx="259">
                  <c:v>3390.1003942000002</c:v>
                </c:pt>
                <c:pt idx="260">
                  <c:v>3739.5835885000001</c:v>
                </c:pt>
                <c:pt idx="261">
                  <c:v>3723.5247737999998</c:v>
                </c:pt>
                <c:pt idx="262">
                  <c:v>3667.8159162000002</c:v>
                </c:pt>
                <c:pt idx="263">
                  <c:v>3643.7741015000001</c:v>
                </c:pt>
                <c:pt idx="264">
                  <c:v>3643.9545844999998</c:v>
                </c:pt>
                <c:pt idx="265">
                  <c:v>3802.3370943999998</c:v>
                </c:pt>
                <c:pt idx="266">
                  <c:v>3841.9125573000001</c:v>
                </c:pt>
                <c:pt idx="267">
                  <c:v>3818.2054435999999</c:v>
                </c:pt>
                <c:pt idx="268">
                  <c:v>3847.1321446000002</c:v>
                </c:pt>
                <c:pt idx="269">
                  <c:v>3936.6854207000001</c:v>
                </c:pt>
                <c:pt idx="270">
                  <c:v>4148.2902670000003</c:v>
                </c:pt>
                <c:pt idx="271">
                  <c:v>4670.8095652000002</c:v>
                </c:pt>
                <c:pt idx="272">
                  <c:v>4532.1826210999998</c:v>
                </c:pt>
                <c:pt idx="273">
                  <c:v>4202.4453205999998</c:v>
                </c:pt>
                <c:pt idx="274">
                  <c:v>3053.9942363</c:v>
                </c:pt>
                <c:pt idx="275">
                  <c:v>3396.3501719999999</c:v>
                </c:pt>
                <c:pt idx="276">
                  <c:v>3601.8763177999999</c:v>
                </c:pt>
                <c:pt idx="277">
                  <c:v>4010.7882358000002</c:v>
                </c:pt>
                <c:pt idx="278">
                  <c:v>4380.5362789999999</c:v>
                </c:pt>
                <c:pt idx="279">
                  <c:v>4239.7370172000001</c:v>
                </c:pt>
                <c:pt idx="280">
                  <c:v>4118.4012119999998</c:v>
                </c:pt>
                <c:pt idx="281">
                  <c:v>4146.7760379000001</c:v>
                </c:pt>
                <c:pt idx="282">
                  <c:v>4722.4793841999999</c:v>
                </c:pt>
                <c:pt idx="283">
                  <c:v>5036.6424410999998</c:v>
                </c:pt>
                <c:pt idx="284">
                  <c:v>4863.2471014000002</c:v>
                </c:pt>
                <c:pt idx="285">
                  <c:v>4733.7769177</c:v>
                </c:pt>
                <c:pt idx="286">
                  <c:v>5077.2616705999999</c:v>
                </c:pt>
                <c:pt idx="287">
                  <c:v>5286.1179670000001</c:v>
                </c:pt>
                <c:pt idx="288">
                  <c:v>5525.8368084000003</c:v>
                </c:pt>
                <c:pt idx="289">
                  <c:v>5565.3679048000004</c:v>
                </c:pt>
                <c:pt idx="290">
                  <c:v>5353.4747649000001</c:v>
                </c:pt>
                <c:pt idx="291">
                  <c:v>5343.6873343999996</c:v>
                </c:pt>
                <c:pt idx="292">
                  <c:v>5003.8213806000003</c:v>
                </c:pt>
                <c:pt idx="293">
                  <c:v>4694.0181768000002</c:v>
                </c:pt>
                <c:pt idx="294">
                  <c:v>4789.8477617999997</c:v>
                </c:pt>
                <c:pt idx="295">
                  <c:v>5005.8566056999998</c:v>
                </c:pt>
                <c:pt idx="296">
                  <c:v>5342.6667715000003</c:v>
                </c:pt>
                <c:pt idx="297">
                  <c:v>5320.7366697999996</c:v>
                </c:pt>
                <c:pt idx="298">
                  <c:v>5564.5930879999996</c:v>
                </c:pt>
                <c:pt idx="299">
                  <c:v>5174.4471406000002</c:v>
                </c:pt>
                <c:pt idx="300">
                  <c:v>5302.5549173999998</c:v>
                </c:pt>
                <c:pt idx="301">
                  <c:v>4726.9669240000003</c:v>
                </c:pt>
                <c:pt idx="302">
                  <c:v>4931.9580540999996</c:v>
                </c:pt>
                <c:pt idx="303">
                  <c:v>5280.0382903999998</c:v>
                </c:pt>
                <c:pt idx="304">
                  <c:v>5301.7016605999997</c:v>
                </c:pt>
                <c:pt idx="305">
                  <c:v>5505.9024012999998</c:v>
                </c:pt>
                <c:pt idx="306">
                  <c:v>5345.9955467</c:v>
                </c:pt>
                <c:pt idx="307">
                  <c:v>5201.0112360000003</c:v>
                </c:pt>
                <c:pt idx="308">
                  <c:v>5378.2844751000002</c:v>
                </c:pt>
                <c:pt idx="309">
                  <c:v>4975.2533385999996</c:v>
                </c:pt>
                <c:pt idx="310">
                  <c:v>4875.0578224000001</c:v>
                </c:pt>
                <c:pt idx="311">
                  <c:v>4976.0773578999997</c:v>
                </c:pt>
                <c:pt idx="312">
                  <c:v>5394.2279811999997</c:v>
                </c:pt>
                <c:pt idx="313">
                  <c:v>5832.4908771</c:v>
                </c:pt>
                <c:pt idx="314">
                  <c:v>5981.6886313000005</c:v>
                </c:pt>
                <c:pt idx="315" formatCode="0.00">
                  <c:v>5695.6247512</c:v>
                </c:pt>
                <c:pt idx="316">
                  <c:v>5697.7054519000003</c:v>
                </c:pt>
                <c:pt idx="317">
                  <c:v>5485.8416826000002</c:v>
                </c:pt>
                <c:pt idx="318">
                  <c:v>6153.5310541999997</c:v>
                </c:pt>
                <c:pt idx="319">
                  <c:v>6550.0703493000001</c:v>
                </c:pt>
                <c:pt idx="320">
                  <c:v>6197.1626813000003</c:v>
                </c:pt>
                <c:pt idx="321">
                  <c:v>6369.8052098999997</c:v>
                </c:pt>
                <c:pt idx="322">
                  <c:v>6469.1948528000003</c:v>
                </c:pt>
                <c:pt idx="323">
                  <c:v>6153.5645508999996</c:v>
                </c:pt>
                <c:pt idx="324">
                  <c:v>6029.9987073000002</c:v>
                </c:pt>
                <c:pt idx="325">
                  <c:v>6112.2809329000002</c:v>
                </c:pt>
                <c:pt idx="326">
                  <c:v>6194.7022475000003</c:v>
                </c:pt>
                <c:pt idx="327">
                  <c:v>6592.5158819999997</c:v>
                </c:pt>
                <c:pt idx="328">
                  <c:v>6587.2324957000001</c:v>
                </c:pt>
                <c:pt idx="329">
                  <c:v>6530.6515253999996</c:v>
                </c:pt>
                <c:pt idx="330">
                  <c:v>6229.2553323000002</c:v>
                </c:pt>
                <c:pt idx="331">
                  <c:v>5872.4217158000001</c:v>
                </c:pt>
                <c:pt idx="332">
                  <c:v>6173.9187540000003</c:v>
                </c:pt>
                <c:pt idx="333">
                  <c:v>5950.2497209000003</c:v>
                </c:pt>
                <c:pt idx="334">
                  <c:v>6063.7952542000003</c:v>
                </c:pt>
                <c:pt idx="335">
                  <c:v>6371.9215813999999</c:v>
                </c:pt>
                <c:pt idx="336">
                  <c:v>6606.9537216999997</c:v>
                </c:pt>
                <c:pt idx="337">
                  <c:v>6802.8382697999996</c:v>
                </c:pt>
                <c:pt idx="338">
                  <c:v>6542.2271481999996</c:v>
                </c:pt>
                <c:pt idx="339">
                  <c:v>7047.1997564000003</c:v>
                </c:pt>
                <c:pt idx="340">
                  <c:v>7203.6469988999997</c:v>
                </c:pt>
                <c:pt idx="341">
                  <c:v>7252.6468410999996</c:v>
                </c:pt>
                <c:pt idx="342">
                  <c:v>7694.8320030000004</c:v>
                </c:pt>
                <c:pt idx="343">
                  <c:v>7718.8072678999997</c:v>
                </c:pt>
                <c:pt idx="344">
                  <c:v>8529.6748337000008</c:v>
                </c:pt>
                <c:pt idx="345">
                  <c:v>9030.1796008000001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BBA-AF4E-A574-43EE24D0488F}"/>
            </c:ext>
          </c:extLst>
        </c:ser>
        <c:ser>
          <c:idx val="1"/>
          <c:order val="1"/>
          <c:tx>
            <c:strRef>
              <c:f>Perfomance_Gestora!$B$4</c:f>
              <c:strCache>
                <c:ptCount val="1"/>
                <c:pt idx="0">
                  <c:v>IPCA+6%</c:v>
                </c:pt>
              </c:strCache>
            </c:strRef>
          </c:tx>
          <c:spPr>
            <a:ln w="28575" cap="rnd">
              <a:solidFill>
                <a:srgbClr val="878787"/>
              </a:solidFill>
              <a:round/>
            </a:ln>
            <a:effectLst/>
          </c:spPr>
          <c:marker>
            <c:symbol val="none"/>
          </c:marker>
          <c:cat>
            <c:numRef>
              <c:f>Perfomance_Gestora!$A$5:$A$399</c:f>
              <c:numCache>
                <c:formatCode>mmm\-yy</c:formatCode>
                <c:ptCount val="395"/>
                <c:pt idx="0">
                  <c:v>35551</c:v>
                </c:pt>
                <c:pt idx="1">
                  <c:v>35582</c:v>
                </c:pt>
                <c:pt idx="2">
                  <c:v>35612</c:v>
                </c:pt>
                <c:pt idx="3">
                  <c:v>35643</c:v>
                </c:pt>
                <c:pt idx="4">
                  <c:v>35674</c:v>
                </c:pt>
                <c:pt idx="5">
                  <c:v>35704</c:v>
                </c:pt>
                <c:pt idx="6">
                  <c:v>35735</c:v>
                </c:pt>
                <c:pt idx="7">
                  <c:v>35765</c:v>
                </c:pt>
                <c:pt idx="8">
                  <c:v>35796</c:v>
                </c:pt>
                <c:pt idx="9">
                  <c:v>35827</c:v>
                </c:pt>
                <c:pt idx="10">
                  <c:v>35855</c:v>
                </c:pt>
                <c:pt idx="11">
                  <c:v>35886</c:v>
                </c:pt>
                <c:pt idx="12">
                  <c:v>35916</c:v>
                </c:pt>
                <c:pt idx="13">
                  <c:v>35947</c:v>
                </c:pt>
                <c:pt idx="14">
                  <c:v>35977</c:v>
                </c:pt>
                <c:pt idx="15">
                  <c:v>36008</c:v>
                </c:pt>
                <c:pt idx="16">
                  <c:v>36039</c:v>
                </c:pt>
                <c:pt idx="17">
                  <c:v>36069</c:v>
                </c:pt>
                <c:pt idx="18">
                  <c:v>36100</c:v>
                </c:pt>
                <c:pt idx="19">
                  <c:v>36130</c:v>
                </c:pt>
                <c:pt idx="20">
                  <c:v>36161</c:v>
                </c:pt>
                <c:pt idx="21">
                  <c:v>36192</c:v>
                </c:pt>
                <c:pt idx="22">
                  <c:v>36220</c:v>
                </c:pt>
                <c:pt idx="23">
                  <c:v>36251</c:v>
                </c:pt>
                <c:pt idx="24">
                  <c:v>36281</c:v>
                </c:pt>
                <c:pt idx="25">
                  <c:v>36312</c:v>
                </c:pt>
                <c:pt idx="26">
                  <c:v>36342</c:v>
                </c:pt>
                <c:pt idx="27">
                  <c:v>36373</c:v>
                </c:pt>
                <c:pt idx="28">
                  <c:v>36404</c:v>
                </c:pt>
                <c:pt idx="29">
                  <c:v>36434</c:v>
                </c:pt>
                <c:pt idx="30">
                  <c:v>36465</c:v>
                </c:pt>
                <c:pt idx="31">
                  <c:v>36495</c:v>
                </c:pt>
                <c:pt idx="32">
                  <c:v>36526</c:v>
                </c:pt>
                <c:pt idx="33">
                  <c:v>36557</c:v>
                </c:pt>
                <c:pt idx="34">
                  <c:v>36586</c:v>
                </c:pt>
                <c:pt idx="35">
                  <c:v>36617</c:v>
                </c:pt>
                <c:pt idx="36">
                  <c:v>36647</c:v>
                </c:pt>
                <c:pt idx="37">
                  <c:v>36678</c:v>
                </c:pt>
                <c:pt idx="38">
                  <c:v>36708</c:v>
                </c:pt>
                <c:pt idx="39">
                  <c:v>36739</c:v>
                </c:pt>
                <c:pt idx="40">
                  <c:v>36770</c:v>
                </c:pt>
                <c:pt idx="41">
                  <c:v>36800</c:v>
                </c:pt>
                <c:pt idx="42">
                  <c:v>36831</c:v>
                </c:pt>
                <c:pt idx="43">
                  <c:v>36861</c:v>
                </c:pt>
                <c:pt idx="44">
                  <c:v>36892</c:v>
                </c:pt>
                <c:pt idx="45">
                  <c:v>36923</c:v>
                </c:pt>
                <c:pt idx="46">
                  <c:v>36951</c:v>
                </c:pt>
                <c:pt idx="47">
                  <c:v>36982</c:v>
                </c:pt>
                <c:pt idx="48">
                  <c:v>37012</c:v>
                </c:pt>
                <c:pt idx="49">
                  <c:v>37043</c:v>
                </c:pt>
                <c:pt idx="50">
                  <c:v>37073</c:v>
                </c:pt>
                <c:pt idx="51">
                  <c:v>37104</c:v>
                </c:pt>
                <c:pt idx="52">
                  <c:v>37135</c:v>
                </c:pt>
                <c:pt idx="53">
                  <c:v>37165</c:v>
                </c:pt>
                <c:pt idx="54">
                  <c:v>37196</c:v>
                </c:pt>
                <c:pt idx="55">
                  <c:v>37226</c:v>
                </c:pt>
                <c:pt idx="56">
                  <c:v>37257</c:v>
                </c:pt>
                <c:pt idx="57">
                  <c:v>37288</c:v>
                </c:pt>
                <c:pt idx="58">
                  <c:v>37316</c:v>
                </c:pt>
                <c:pt idx="59">
                  <c:v>37347</c:v>
                </c:pt>
                <c:pt idx="60">
                  <c:v>37377</c:v>
                </c:pt>
                <c:pt idx="61">
                  <c:v>37408</c:v>
                </c:pt>
                <c:pt idx="62">
                  <c:v>37438</c:v>
                </c:pt>
                <c:pt idx="63">
                  <c:v>37469</c:v>
                </c:pt>
                <c:pt idx="64">
                  <c:v>37500</c:v>
                </c:pt>
                <c:pt idx="65">
                  <c:v>37530</c:v>
                </c:pt>
                <c:pt idx="66">
                  <c:v>37561</c:v>
                </c:pt>
                <c:pt idx="67">
                  <c:v>37591</c:v>
                </c:pt>
                <c:pt idx="68">
                  <c:v>37622</c:v>
                </c:pt>
                <c:pt idx="69">
                  <c:v>37653</c:v>
                </c:pt>
                <c:pt idx="70">
                  <c:v>37681</c:v>
                </c:pt>
                <c:pt idx="71">
                  <c:v>37712</c:v>
                </c:pt>
                <c:pt idx="72">
                  <c:v>37742</c:v>
                </c:pt>
                <c:pt idx="73">
                  <c:v>37773</c:v>
                </c:pt>
                <c:pt idx="74">
                  <c:v>37803</c:v>
                </c:pt>
                <c:pt idx="75">
                  <c:v>37834</c:v>
                </c:pt>
                <c:pt idx="76">
                  <c:v>37865</c:v>
                </c:pt>
                <c:pt idx="77">
                  <c:v>37895</c:v>
                </c:pt>
                <c:pt idx="78">
                  <c:v>37926</c:v>
                </c:pt>
                <c:pt idx="79">
                  <c:v>37956</c:v>
                </c:pt>
                <c:pt idx="80">
                  <c:v>37987</c:v>
                </c:pt>
                <c:pt idx="81">
                  <c:v>38018</c:v>
                </c:pt>
                <c:pt idx="82">
                  <c:v>38047</c:v>
                </c:pt>
                <c:pt idx="83">
                  <c:v>38078</c:v>
                </c:pt>
                <c:pt idx="84">
                  <c:v>38108</c:v>
                </c:pt>
                <c:pt idx="85">
                  <c:v>38139</c:v>
                </c:pt>
                <c:pt idx="86">
                  <c:v>38169</c:v>
                </c:pt>
                <c:pt idx="87">
                  <c:v>38200</c:v>
                </c:pt>
                <c:pt idx="88">
                  <c:v>38231</c:v>
                </c:pt>
                <c:pt idx="89">
                  <c:v>38261</c:v>
                </c:pt>
                <c:pt idx="90">
                  <c:v>38292</c:v>
                </c:pt>
                <c:pt idx="91">
                  <c:v>38322</c:v>
                </c:pt>
                <c:pt idx="92">
                  <c:v>38353</c:v>
                </c:pt>
                <c:pt idx="93">
                  <c:v>38384</c:v>
                </c:pt>
                <c:pt idx="94">
                  <c:v>38412</c:v>
                </c:pt>
                <c:pt idx="95">
                  <c:v>38443</c:v>
                </c:pt>
                <c:pt idx="96">
                  <c:v>38473</c:v>
                </c:pt>
                <c:pt idx="97">
                  <c:v>38504</c:v>
                </c:pt>
                <c:pt idx="98">
                  <c:v>38534</c:v>
                </c:pt>
                <c:pt idx="99">
                  <c:v>38565</c:v>
                </c:pt>
                <c:pt idx="100">
                  <c:v>38596</c:v>
                </c:pt>
                <c:pt idx="101">
                  <c:v>38626</c:v>
                </c:pt>
                <c:pt idx="102">
                  <c:v>38657</c:v>
                </c:pt>
                <c:pt idx="103">
                  <c:v>38687</c:v>
                </c:pt>
                <c:pt idx="104">
                  <c:v>38718</c:v>
                </c:pt>
                <c:pt idx="105">
                  <c:v>38749</c:v>
                </c:pt>
                <c:pt idx="106">
                  <c:v>38777</c:v>
                </c:pt>
                <c:pt idx="107">
                  <c:v>38808</c:v>
                </c:pt>
                <c:pt idx="108">
                  <c:v>38838</c:v>
                </c:pt>
                <c:pt idx="109">
                  <c:v>38869</c:v>
                </c:pt>
                <c:pt idx="110">
                  <c:v>38899</c:v>
                </c:pt>
                <c:pt idx="111">
                  <c:v>38930</c:v>
                </c:pt>
                <c:pt idx="112">
                  <c:v>38961</c:v>
                </c:pt>
                <c:pt idx="113">
                  <c:v>38991</c:v>
                </c:pt>
                <c:pt idx="114">
                  <c:v>39022</c:v>
                </c:pt>
                <c:pt idx="115">
                  <c:v>39052</c:v>
                </c:pt>
                <c:pt idx="116">
                  <c:v>39083</c:v>
                </c:pt>
                <c:pt idx="117">
                  <c:v>39114</c:v>
                </c:pt>
                <c:pt idx="118">
                  <c:v>39142</c:v>
                </c:pt>
                <c:pt idx="119">
                  <c:v>39173</c:v>
                </c:pt>
                <c:pt idx="120">
                  <c:v>39203</c:v>
                </c:pt>
                <c:pt idx="121">
                  <c:v>39234</c:v>
                </c:pt>
                <c:pt idx="122">
                  <c:v>39264</c:v>
                </c:pt>
                <c:pt idx="123">
                  <c:v>39295</c:v>
                </c:pt>
                <c:pt idx="124">
                  <c:v>39326</c:v>
                </c:pt>
                <c:pt idx="125">
                  <c:v>39356</c:v>
                </c:pt>
                <c:pt idx="126">
                  <c:v>39387</c:v>
                </c:pt>
                <c:pt idx="127">
                  <c:v>39417</c:v>
                </c:pt>
                <c:pt idx="128">
                  <c:v>39448</c:v>
                </c:pt>
                <c:pt idx="129">
                  <c:v>39479</c:v>
                </c:pt>
                <c:pt idx="130">
                  <c:v>39508</c:v>
                </c:pt>
                <c:pt idx="131">
                  <c:v>39539</c:v>
                </c:pt>
                <c:pt idx="132">
                  <c:v>39569</c:v>
                </c:pt>
                <c:pt idx="133">
                  <c:v>39600</c:v>
                </c:pt>
                <c:pt idx="134">
                  <c:v>39630</c:v>
                </c:pt>
                <c:pt idx="135">
                  <c:v>39661</c:v>
                </c:pt>
                <c:pt idx="136">
                  <c:v>39692</c:v>
                </c:pt>
                <c:pt idx="137">
                  <c:v>39722</c:v>
                </c:pt>
                <c:pt idx="138">
                  <c:v>39753</c:v>
                </c:pt>
                <c:pt idx="139">
                  <c:v>39783</c:v>
                </c:pt>
                <c:pt idx="140">
                  <c:v>39814</c:v>
                </c:pt>
                <c:pt idx="141">
                  <c:v>39845</c:v>
                </c:pt>
                <c:pt idx="142">
                  <c:v>39873</c:v>
                </c:pt>
                <c:pt idx="143">
                  <c:v>39904</c:v>
                </c:pt>
                <c:pt idx="144">
                  <c:v>39934</c:v>
                </c:pt>
                <c:pt idx="145">
                  <c:v>39965</c:v>
                </c:pt>
                <c:pt idx="146">
                  <c:v>39995</c:v>
                </c:pt>
                <c:pt idx="147">
                  <c:v>40026</c:v>
                </c:pt>
                <c:pt idx="148">
                  <c:v>40057</c:v>
                </c:pt>
                <c:pt idx="149">
                  <c:v>40087</c:v>
                </c:pt>
                <c:pt idx="150">
                  <c:v>40118</c:v>
                </c:pt>
                <c:pt idx="151">
                  <c:v>40148</c:v>
                </c:pt>
                <c:pt idx="152">
                  <c:v>40179</c:v>
                </c:pt>
                <c:pt idx="153">
                  <c:v>40210</c:v>
                </c:pt>
                <c:pt idx="154">
                  <c:v>40238</c:v>
                </c:pt>
                <c:pt idx="155">
                  <c:v>40269</c:v>
                </c:pt>
                <c:pt idx="156">
                  <c:v>40299</c:v>
                </c:pt>
                <c:pt idx="157">
                  <c:v>40330</c:v>
                </c:pt>
                <c:pt idx="158">
                  <c:v>40360</c:v>
                </c:pt>
                <c:pt idx="159">
                  <c:v>40391</c:v>
                </c:pt>
                <c:pt idx="160">
                  <c:v>40422</c:v>
                </c:pt>
                <c:pt idx="161">
                  <c:v>40452</c:v>
                </c:pt>
                <c:pt idx="162">
                  <c:v>40483</c:v>
                </c:pt>
                <c:pt idx="163">
                  <c:v>40513</c:v>
                </c:pt>
                <c:pt idx="164">
                  <c:v>40544</c:v>
                </c:pt>
                <c:pt idx="165">
                  <c:v>40575</c:v>
                </c:pt>
                <c:pt idx="166">
                  <c:v>40603</c:v>
                </c:pt>
                <c:pt idx="167">
                  <c:v>40634</c:v>
                </c:pt>
                <c:pt idx="168">
                  <c:v>40664</c:v>
                </c:pt>
                <c:pt idx="169">
                  <c:v>40695</c:v>
                </c:pt>
                <c:pt idx="170">
                  <c:v>40725</c:v>
                </c:pt>
                <c:pt idx="171">
                  <c:v>40756</c:v>
                </c:pt>
                <c:pt idx="172">
                  <c:v>40787</c:v>
                </c:pt>
                <c:pt idx="173">
                  <c:v>40817</c:v>
                </c:pt>
                <c:pt idx="174">
                  <c:v>40848</c:v>
                </c:pt>
                <c:pt idx="175">
                  <c:v>40878</c:v>
                </c:pt>
                <c:pt idx="176">
                  <c:v>40909</c:v>
                </c:pt>
                <c:pt idx="177">
                  <c:v>40940</c:v>
                </c:pt>
                <c:pt idx="178">
                  <c:v>40969</c:v>
                </c:pt>
                <c:pt idx="179">
                  <c:v>41000</c:v>
                </c:pt>
                <c:pt idx="180">
                  <c:v>41030</c:v>
                </c:pt>
                <c:pt idx="181">
                  <c:v>41061</c:v>
                </c:pt>
                <c:pt idx="182">
                  <c:v>41091</c:v>
                </c:pt>
                <c:pt idx="183">
                  <c:v>41122</c:v>
                </c:pt>
                <c:pt idx="184">
                  <c:v>41153</c:v>
                </c:pt>
                <c:pt idx="185">
                  <c:v>41183</c:v>
                </c:pt>
                <c:pt idx="186">
                  <c:v>41214</c:v>
                </c:pt>
                <c:pt idx="187">
                  <c:v>41244</c:v>
                </c:pt>
                <c:pt idx="188">
                  <c:v>41275</c:v>
                </c:pt>
                <c:pt idx="189">
                  <c:v>41306</c:v>
                </c:pt>
                <c:pt idx="190">
                  <c:v>41334</c:v>
                </c:pt>
                <c:pt idx="191">
                  <c:v>41365</c:v>
                </c:pt>
                <c:pt idx="192">
                  <c:v>41395</c:v>
                </c:pt>
                <c:pt idx="193">
                  <c:v>41426</c:v>
                </c:pt>
                <c:pt idx="194">
                  <c:v>41456</c:v>
                </c:pt>
                <c:pt idx="195">
                  <c:v>41487</c:v>
                </c:pt>
                <c:pt idx="196">
                  <c:v>41518</c:v>
                </c:pt>
                <c:pt idx="197">
                  <c:v>41548</c:v>
                </c:pt>
                <c:pt idx="198">
                  <c:v>41579</c:v>
                </c:pt>
                <c:pt idx="199">
                  <c:v>41609</c:v>
                </c:pt>
                <c:pt idx="200">
                  <c:v>41640</c:v>
                </c:pt>
                <c:pt idx="201">
                  <c:v>41671</c:v>
                </c:pt>
                <c:pt idx="202">
                  <c:v>41699</c:v>
                </c:pt>
                <c:pt idx="203">
                  <c:v>41730</c:v>
                </c:pt>
                <c:pt idx="204">
                  <c:v>41760</c:v>
                </c:pt>
                <c:pt idx="205">
                  <c:v>41791</c:v>
                </c:pt>
                <c:pt idx="206">
                  <c:v>41821</c:v>
                </c:pt>
                <c:pt idx="207">
                  <c:v>41852</c:v>
                </c:pt>
                <c:pt idx="208">
                  <c:v>41883</c:v>
                </c:pt>
                <c:pt idx="209">
                  <c:v>41913</c:v>
                </c:pt>
                <c:pt idx="210">
                  <c:v>41944</c:v>
                </c:pt>
                <c:pt idx="211">
                  <c:v>41974</c:v>
                </c:pt>
                <c:pt idx="212">
                  <c:v>42005</c:v>
                </c:pt>
                <c:pt idx="213">
                  <c:v>42036</c:v>
                </c:pt>
                <c:pt idx="214">
                  <c:v>42064</c:v>
                </c:pt>
                <c:pt idx="215">
                  <c:v>42095</c:v>
                </c:pt>
                <c:pt idx="216">
                  <c:v>42125</c:v>
                </c:pt>
                <c:pt idx="217">
                  <c:v>42156</c:v>
                </c:pt>
                <c:pt idx="218">
                  <c:v>42186</c:v>
                </c:pt>
                <c:pt idx="219">
                  <c:v>42217</c:v>
                </c:pt>
                <c:pt idx="220">
                  <c:v>42248</c:v>
                </c:pt>
                <c:pt idx="221">
                  <c:v>42278</c:v>
                </c:pt>
                <c:pt idx="222">
                  <c:v>42309</c:v>
                </c:pt>
                <c:pt idx="223">
                  <c:v>42339</c:v>
                </c:pt>
                <c:pt idx="224">
                  <c:v>42370</c:v>
                </c:pt>
                <c:pt idx="225">
                  <c:v>42401</c:v>
                </c:pt>
                <c:pt idx="226">
                  <c:v>42430</c:v>
                </c:pt>
                <c:pt idx="227">
                  <c:v>42461</c:v>
                </c:pt>
                <c:pt idx="228">
                  <c:v>42491</c:v>
                </c:pt>
                <c:pt idx="229">
                  <c:v>42522</c:v>
                </c:pt>
                <c:pt idx="230">
                  <c:v>42552</c:v>
                </c:pt>
                <c:pt idx="231">
                  <c:v>42583</c:v>
                </c:pt>
                <c:pt idx="232">
                  <c:v>42614</c:v>
                </c:pt>
                <c:pt idx="233">
                  <c:v>42644</c:v>
                </c:pt>
                <c:pt idx="234">
                  <c:v>42675</c:v>
                </c:pt>
                <c:pt idx="235">
                  <c:v>42705</c:v>
                </c:pt>
                <c:pt idx="236">
                  <c:v>42736</c:v>
                </c:pt>
                <c:pt idx="237">
                  <c:v>42767</c:v>
                </c:pt>
                <c:pt idx="238">
                  <c:v>42795</c:v>
                </c:pt>
                <c:pt idx="239">
                  <c:v>42826</c:v>
                </c:pt>
                <c:pt idx="240">
                  <c:v>42856</c:v>
                </c:pt>
                <c:pt idx="241">
                  <c:v>42887</c:v>
                </c:pt>
                <c:pt idx="242">
                  <c:v>42917</c:v>
                </c:pt>
                <c:pt idx="243">
                  <c:v>42948</c:v>
                </c:pt>
                <c:pt idx="244">
                  <c:v>42979</c:v>
                </c:pt>
                <c:pt idx="245">
                  <c:v>43009</c:v>
                </c:pt>
                <c:pt idx="246">
                  <c:v>43040</c:v>
                </c:pt>
                <c:pt idx="247">
                  <c:v>43070</c:v>
                </c:pt>
                <c:pt idx="248">
                  <c:v>43101</c:v>
                </c:pt>
                <c:pt idx="249">
                  <c:v>43132</c:v>
                </c:pt>
                <c:pt idx="250">
                  <c:v>43160</c:v>
                </c:pt>
                <c:pt idx="251">
                  <c:v>43191</c:v>
                </c:pt>
                <c:pt idx="252">
                  <c:v>43221</c:v>
                </c:pt>
                <c:pt idx="253">
                  <c:v>43252</c:v>
                </c:pt>
                <c:pt idx="254">
                  <c:v>43282</c:v>
                </c:pt>
                <c:pt idx="255">
                  <c:v>43313</c:v>
                </c:pt>
                <c:pt idx="256">
                  <c:v>43344</c:v>
                </c:pt>
                <c:pt idx="257">
                  <c:v>43374</c:v>
                </c:pt>
                <c:pt idx="258">
                  <c:v>43405</c:v>
                </c:pt>
                <c:pt idx="259">
                  <c:v>43435</c:v>
                </c:pt>
                <c:pt idx="260">
                  <c:v>43466</c:v>
                </c:pt>
                <c:pt idx="261">
                  <c:v>43497</c:v>
                </c:pt>
                <c:pt idx="262">
                  <c:v>43525</c:v>
                </c:pt>
                <c:pt idx="263">
                  <c:v>43556</c:v>
                </c:pt>
                <c:pt idx="264">
                  <c:v>43586</c:v>
                </c:pt>
                <c:pt idx="265">
                  <c:v>43617</c:v>
                </c:pt>
                <c:pt idx="266">
                  <c:v>43647</c:v>
                </c:pt>
                <c:pt idx="267">
                  <c:v>43678</c:v>
                </c:pt>
                <c:pt idx="268">
                  <c:v>43709</c:v>
                </c:pt>
                <c:pt idx="269">
                  <c:v>43739</c:v>
                </c:pt>
                <c:pt idx="270">
                  <c:v>43770</c:v>
                </c:pt>
                <c:pt idx="271">
                  <c:v>43800</c:v>
                </c:pt>
                <c:pt idx="272">
                  <c:v>43831</c:v>
                </c:pt>
                <c:pt idx="273">
                  <c:v>43862</c:v>
                </c:pt>
                <c:pt idx="274">
                  <c:v>43891</c:v>
                </c:pt>
                <c:pt idx="275">
                  <c:v>43922</c:v>
                </c:pt>
                <c:pt idx="276">
                  <c:v>43952</c:v>
                </c:pt>
                <c:pt idx="277">
                  <c:v>43983</c:v>
                </c:pt>
                <c:pt idx="278">
                  <c:v>44013</c:v>
                </c:pt>
                <c:pt idx="279">
                  <c:v>44044</c:v>
                </c:pt>
                <c:pt idx="280">
                  <c:v>44075</c:v>
                </c:pt>
                <c:pt idx="281">
                  <c:v>44105</c:v>
                </c:pt>
                <c:pt idx="282">
                  <c:v>44136</c:v>
                </c:pt>
                <c:pt idx="283">
                  <c:v>44166</c:v>
                </c:pt>
                <c:pt idx="284">
                  <c:v>44197</c:v>
                </c:pt>
                <c:pt idx="285">
                  <c:v>44228</c:v>
                </c:pt>
                <c:pt idx="286">
                  <c:v>44256</c:v>
                </c:pt>
                <c:pt idx="287">
                  <c:v>44287</c:v>
                </c:pt>
                <c:pt idx="288">
                  <c:v>44317</c:v>
                </c:pt>
                <c:pt idx="289">
                  <c:v>44348</c:v>
                </c:pt>
                <c:pt idx="290">
                  <c:v>44378</c:v>
                </c:pt>
                <c:pt idx="291">
                  <c:v>44409</c:v>
                </c:pt>
                <c:pt idx="292">
                  <c:v>44440</c:v>
                </c:pt>
                <c:pt idx="293">
                  <c:v>44470</c:v>
                </c:pt>
                <c:pt idx="294">
                  <c:v>44501</c:v>
                </c:pt>
                <c:pt idx="295">
                  <c:v>44531</c:v>
                </c:pt>
                <c:pt idx="296">
                  <c:v>44562</c:v>
                </c:pt>
                <c:pt idx="297">
                  <c:v>44593</c:v>
                </c:pt>
                <c:pt idx="298">
                  <c:v>44621</c:v>
                </c:pt>
                <c:pt idx="299">
                  <c:v>44652</c:v>
                </c:pt>
                <c:pt idx="300">
                  <c:v>44682</c:v>
                </c:pt>
                <c:pt idx="301">
                  <c:v>44713</c:v>
                </c:pt>
                <c:pt idx="302">
                  <c:v>44743</c:v>
                </c:pt>
                <c:pt idx="303">
                  <c:v>44774</c:v>
                </c:pt>
                <c:pt idx="304">
                  <c:v>44805</c:v>
                </c:pt>
                <c:pt idx="305">
                  <c:v>44835</c:v>
                </c:pt>
                <c:pt idx="306">
                  <c:v>44866</c:v>
                </c:pt>
                <c:pt idx="307">
                  <c:v>44896</c:v>
                </c:pt>
                <c:pt idx="308">
                  <c:v>44927</c:v>
                </c:pt>
                <c:pt idx="309">
                  <c:v>44958</c:v>
                </c:pt>
                <c:pt idx="310">
                  <c:v>44986</c:v>
                </c:pt>
                <c:pt idx="311">
                  <c:v>45017</c:v>
                </c:pt>
                <c:pt idx="312">
                  <c:v>45047</c:v>
                </c:pt>
                <c:pt idx="313">
                  <c:v>45078</c:v>
                </c:pt>
                <c:pt idx="314">
                  <c:v>45108</c:v>
                </c:pt>
                <c:pt idx="315">
                  <c:v>45139</c:v>
                </c:pt>
                <c:pt idx="316">
                  <c:v>45170</c:v>
                </c:pt>
                <c:pt idx="317">
                  <c:v>45200</c:v>
                </c:pt>
                <c:pt idx="318">
                  <c:v>45231</c:v>
                </c:pt>
                <c:pt idx="319">
                  <c:v>45261</c:v>
                </c:pt>
                <c:pt idx="320">
                  <c:v>45292</c:v>
                </c:pt>
                <c:pt idx="321">
                  <c:v>45323</c:v>
                </c:pt>
                <c:pt idx="322">
                  <c:v>45352</c:v>
                </c:pt>
                <c:pt idx="323">
                  <c:v>45383</c:v>
                </c:pt>
                <c:pt idx="324">
                  <c:v>45413</c:v>
                </c:pt>
                <c:pt idx="325">
                  <c:v>45444</c:v>
                </c:pt>
                <c:pt idx="326">
                  <c:v>45474</c:v>
                </c:pt>
                <c:pt idx="327">
                  <c:v>45505</c:v>
                </c:pt>
                <c:pt idx="328">
                  <c:v>45536</c:v>
                </c:pt>
                <c:pt idx="329">
                  <c:v>45566</c:v>
                </c:pt>
                <c:pt idx="330">
                  <c:v>45597</c:v>
                </c:pt>
                <c:pt idx="331">
                  <c:v>45627</c:v>
                </c:pt>
                <c:pt idx="332">
                  <c:v>45658</c:v>
                </c:pt>
                <c:pt idx="333">
                  <c:v>45689</c:v>
                </c:pt>
                <c:pt idx="334">
                  <c:v>45717</c:v>
                </c:pt>
                <c:pt idx="335">
                  <c:v>45748</c:v>
                </c:pt>
                <c:pt idx="336">
                  <c:v>45778</c:v>
                </c:pt>
                <c:pt idx="337">
                  <c:v>45809</c:v>
                </c:pt>
                <c:pt idx="338">
                  <c:v>45839</c:v>
                </c:pt>
                <c:pt idx="339">
                  <c:v>45870</c:v>
                </c:pt>
                <c:pt idx="340">
                  <c:v>45901</c:v>
                </c:pt>
                <c:pt idx="341">
                  <c:v>45931</c:v>
                </c:pt>
                <c:pt idx="342">
                  <c:v>45962</c:v>
                </c:pt>
                <c:pt idx="343">
                  <c:v>45992</c:v>
                </c:pt>
                <c:pt idx="344">
                  <c:v>46023</c:v>
                </c:pt>
                <c:pt idx="345">
                  <c:v>46054</c:v>
                </c:pt>
              </c:numCache>
            </c:numRef>
          </c:cat>
          <c:val>
            <c:numRef>
              <c:f>Perfomance_Gestora!$B$5:$B$399</c:f>
              <c:numCache>
                <c:formatCode>General</c:formatCode>
                <c:ptCount val="395"/>
                <c:pt idx="0">
                  <c:v>100</c:v>
                </c:pt>
                <c:pt idx="1">
                  <c:v>101.02938038000001</c:v>
                </c:pt>
                <c:pt idx="2">
                  <c:v>101.76802449</c:v>
                </c:pt>
                <c:pt idx="3">
                  <c:v>102.24293366000001</c:v>
                </c:pt>
                <c:pt idx="4">
                  <c:v>102.82601931000001</c:v>
                </c:pt>
                <c:pt idx="5">
                  <c:v>103.61208612</c:v>
                </c:pt>
                <c:pt idx="6">
                  <c:v>104.26930960999999</c:v>
                </c:pt>
                <c:pt idx="7">
                  <c:v>105.20306001</c:v>
                </c:pt>
                <c:pt idx="8">
                  <c:v>106.46571539999999</c:v>
                </c:pt>
                <c:pt idx="9">
                  <c:v>107.40154102</c:v>
                </c:pt>
                <c:pt idx="10">
                  <c:v>108.31630816000001</c:v>
                </c:pt>
                <c:pt idx="11">
                  <c:v>109.05432842</c:v>
                </c:pt>
                <c:pt idx="12">
                  <c:v>110.10761737999999</c:v>
                </c:pt>
                <c:pt idx="13">
                  <c:v>110.66569942</c:v>
                </c:pt>
                <c:pt idx="14">
                  <c:v>111.09661332</c:v>
                </c:pt>
                <c:pt idx="15">
                  <c:v>111.06803247000001</c:v>
                </c:pt>
                <c:pt idx="16">
                  <c:v>111.36311985</c:v>
                </c:pt>
                <c:pt idx="17">
                  <c:v>111.92756790999999</c:v>
                </c:pt>
                <c:pt idx="18">
                  <c:v>112.31143717</c:v>
                </c:pt>
                <c:pt idx="19">
                  <c:v>113.20437642</c:v>
                </c:pt>
                <c:pt idx="20">
                  <c:v>114.49872443</c:v>
                </c:pt>
                <c:pt idx="21">
                  <c:v>116.18351973</c:v>
                </c:pt>
                <c:pt idx="22">
                  <c:v>118.08788859000001</c:v>
                </c:pt>
                <c:pt idx="23">
                  <c:v>119.27203018</c:v>
                </c:pt>
                <c:pt idx="24">
                  <c:v>120.21214542</c:v>
                </c:pt>
                <c:pt idx="25">
                  <c:v>121.02679876000001</c:v>
                </c:pt>
                <c:pt idx="26">
                  <c:v>122.94152088</c:v>
                </c:pt>
                <c:pt idx="27">
                  <c:v>124.26049857</c:v>
                </c:pt>
                <c:pt idx="28">
                  <c:v>125.25242076000001</c:v>
                </c:pt>
                <c:pt idx="29">
                  <c:v>127.33040744</c:v>
                </c:pt>
                <c:pt idx="30">
                  <c:v>129.13585968999999</c:v>
                </c:pt>
                <c:pt idx="31">
                  <c:v>130.54302038</c:v>
                </c:pt>
                <c:pt idx="32">
                  <c:v>131.96123729999999</c:v>
                </c:pt>
                <c:pt idx="33">
                  <c:v>132.775946</c:v>
                </c:pt>
                <c:pt idx="34">
                  <c:v>133.71577474</c:v>
                </c:pt>
                <c:pt idx="35">
                  <c:v>134.86859686</c:v>
                </c:pt>
                <c:pt idx="36">
                  <c:v>135.56996885000001</c:v>
                </c:pt>
                <c:pt idx="37">
                  <c:v>136.54319677000001</c:v>
                </c:pt>
                <c:pt idx="38">
                  <c:v>139.41686891000001</c:v>
                </c:pt>
                <c:pt idx="39">
                  <c:v>141.99639329999999</c:v>
                </c:pt>
                <c:pt idx="40">
                  <c:v>142.98268403</c:v>
                </c:pt>
                <c:pt idx="41">
                  <c:v>143.87981164000001</c:v>
                </c:pt>
                <c:pt idx="42">
                  <c:v>145.00927636</c:v>
                </c:pt>
                <c:pt idx="43">
                  <c:v>146.50706567</c:v>
                </c:pt>
                <c:pt idx="44">
                  <c:v>148.05935241</c:v>
                </c:pt>
                <c:pt idx="45">
                  <c:v>149.36078386</c:v>
                </c:pt>
                <c:pt idx="46">
                  <c:v>150.6929681</c:v>
                </c:pt>
                <c:pt idx="47">
                  <c:v>152.26953689999999</c:v>
                </c:pt>
                <c:pt idx="48">
                  <c:v>153.67359948000001</c:v>
                </c:pt>
                <c:pt idx="49">
                  <c:v>155.18870987</c:v>
                </c:pt>
                <c:pt idx="50">
                  <c:v>158.01815225000001</c:v>
                </c:pt>
                <c:pt idx="51">
                  <c:v>159.97280308000001</c:v>
                </c:pt>
                <c:pt idx="52">
                  <c:v>161.12704581</c:v>
                </c:pt>
                <c:pt idx="53">
                  <c:v>163.292947</c:v>
                </c:pt>
                <c:pt idx="54">
                  <c:v>165.2146151</c:v>
                </c:pt>
                <c:pt idx="55">
                  <c:v>166.98204025999999</c:v>
                </c:pt>
                <c:pt idx="56">
                  <c:v>168.66736766</c:v>
                </c:pt>
                <c:pt idx="57">
                  <c:v>169.98058494</c:v>
                </c:pt>
                <c:pt idx="58">
                  <c:v>171.79308804999999</c:v>
                </c:pt>
                <c:pt idx="59">
                  <c:v>174.05056592</c:v>
                </c:pt>
                <c:pt idx="60">
                  <c:v>175.26506845</c:v>
                </c:pt>
                <c:pt idx="61">
                  <c:v>176.81698639999999</c:v>
                </c:pt>
                <c:pt idx="62">
                  <c:v>179.83358801</c:v>
                </c:pt>
                <c:pt idx="63">
                  <c:v>181.92559464999999</c:v>
                </c:pt>
                <c:pt idx="64">
                  <c:v>184.12737190000001</c:v>
                </c:pt>
                <c:pt idx="65">
                  <c:v>187.53412990000001</c:v>
                </c:pt>
                <c:pt idx="66">
                  <c:v>194.09318572999999</c:v>
                </c:pt>
                <c:pt idx="67">
                  <c:v>199.04167942999999</c:v>
                </c:pt>
                <c:pt idx="68">
                  <c:v>204.55805237999999</c:v>
                </c:pt>
                <c:pt idx="69">
                  <c:v>208.73266297000001</c:v>
                </c:pt>
                <c:pt idx="70">
                  <c:v>212.23043329000001</c:v>
                </c:pt>
                <c:pt idx="71">
                  <c:v>215.28233355</c:v>
                </c:pt>
                <c:pt idx="72">
                  <c:v>217.64984218000001</c:v>
                </c:pt>
                <c:pt idx="73">
                  <c:v>218.3307106</c:v>
                </c:pt>
                <c:pt idx="74">
                  <c:v>219.88308405999999</c:v>
                </c:pt>
                <c:pt idx="75">
                  <c:v>221.70461645</c:v>
                </c:pt>
                <c:pt idx="76">
                  <c:v>224.57314449</c:v>
                </c:pt>
                <c:pt idx="77">
                  <c:v>226.42537565000001</c:v>
                </c:pt>
                <c:pt idx="78">
                  <c:v>228.24822492999999</c:v>
                </c:pt>
                <c:pt idx="79">
                  <c:v>230.49859928999999</c:v>
                </c:pt>
                <c:pt idx="80">
                  <c:v>233.38087931999999</c:v>
                </c:pt>
                <c:pt idx="81">
                  <c:v>235.78381074999999</c:v>
                </c:pt>
                <c:pt idx="82">
                  <c:v>238.1551886</c:v>
                </c:pt>
                <c:pt idx="83">
                  <c:v>240.14435017</c:v>
                </c:pt>
                <c:pt idx="84">
                  <c:v>242.54396317999999</c:v>
                </c:pt>
                <c:pt idx="85">
                  <c:v>245.45500319999999</c:v>
                </c:pt>
                <c:pt idx="86">
                  <c:v>248.8942797</c:v>
                </c:pt>
                <c:pt idx="87">
                  <c:v>251.88975264000001</c:v>
                </c:pt>
                <c:pt idx="88">
                  <c:v>253.95112220999999</c:v>
                </c:pt>
                <c:pt idx="89">
                  <c:v>256.25080835</c:v>
                </c:pt>
                <c:pt idx="90">
                  <c:v>259.21491614000001</c:v>
                </c:pt>
                <c:pt idx="91">
                  <c:v>262.71675618</c:v>
                </c:pt>
                <c:pt idx="92">
                  <c:v>265.46532716000002</c:v>
                </c:pt>
                <c:pt idx="93">
                  <c:v>268.14529048999998</c:v>
                </c:pt>
                <c:pt idx="94">
                  <c:v>271.15684033999997</c:v>
                </c:pt>
                <c:pt idx="95">
                  <c:v>274.78371200999999</c:v>
                </c:pt>
                <c:pt idx="96">
                  <c:v>277.4742291</c:v>
                </c:pt>
                <c:pt idx="97">
                  <c:v>278.83354982999998</c:v>
                </c:pt>
                <c:pt idx="98">
                  <c:v>280.89126414999998</c:v>
                </c:pt>
                <c:pt idx="99">
                  <c:v>282.86913888999999</c:v>
                </c:pt>
                <c:pt idx="100">
                  <c:v>285.24087887000002</c:v>
                </c:pt>
                <c:pt idx="101">
                  <c:v>288.71225803999999</c:v>
                </c:pt>
                <c:pt idx="102">
                  <c:v>291.64578244</c:v>
                </c:pt>
                <c:pt idx="103">
                  <c:v>294.12041857999998</c:v>
                </c:pt>
                <c:pt idx="104">
                  <c:v>297.29582241000003</c:v>
                </c:pt>
                <c:pt idx="105">
                  <c:v>299.75976144999998</c:v>
                </c:pt>
                <c:pt idx="106">
                  <c:v>302.65402947000001</c:v>
                </c:pt>
                <c:pt idx="107">
                  <c:v>304.55454450000002</c:v>
                </c:pt>
                <c:pt idx="108">
                  <c:v>306.41385880000001</c:v>
                </c:pt>
                <c:pt idx="109">
                  <c:v>307.25874389000001</c:v>
                </c:pt>
                <c:pt idx="110">
                  <c:v>309.34097363000001</c:v>
                </c:pt>
                <c:pt idx="111">
                  <c:v>311.14598654999998</c:v>
                </c:pt>
                <c:pt idx="112">
                  <c:v>313.24465464999997</c:v>
                </c:pt>
                <c:pt idx="113">
                  <c:v>315.80813153000003</c:v>
                </c:pt>
                <c:pt idx="114">
                  <c:v>318.18193165000002</c:v>
                </c:pt>
                <c:pt idx="115">
                  <c:v>321.11687035</c:v>
                </c:pt>
                <c:pt idx="116">
                  <c:v>324.09971460999998</c:v>
                </c:pt>
                <c:pt idx="117">
                  <c:v>326.88343712</c:v>
                </c:pt>
                <c:pt idx="118">
                  <c:v>329.76615673999999</c:v>
                </c:pt>
                <c:pt idx="119">
                  <c:v>332.12293414999999</c:v>
                </c:pt>
                <c:pt idx="120">
                  <c:v>334.75142376999997</c:v>
                </c:pt>
                <c:pt idx="121">
                  <c:v>337.24472083000001</c:v>
                </c:pt>
                <c:pt idx="122">
                  <c:v>339.69960264000002</c:v>
                </c:pt>
                <c:pt idx="123">
                  <c:v>343.11610515000001</c:v>
                </c:pt>
                <c:pt idx="124">
                  <c:v>345.24715932999999</c:v>
                </c:pt>
                <c:pt idx="125">
                  <c:v>348.04891906</c:v>
                </c:pt>
                <c:pt idx="126">
                  <c:v>350.9097711</c:v>
                </c:pt>
                <c:pt idx="127">
                  <c:v>354.98088711000003</c:v>
                </c:pt>
                <c:pt idx="128">
                  <c:v>358.63500078999999</c:v>
                </c:pt>
                <c:pt idx="129">
                  <c:v>361.97910445000002</c:v>
                </c:pt>
                <c:pt idx="130">
                  <c:v>365.40251189000003</c:v>
                </c:pt>
                <c:pt idx="131">
                  <c:v>369.20062352000002</c:v>
                </c:pt>
                <c:pt idx="132">
                  <c:v>373.84215712999998</c:v>
                </c:pt>
                <c:pt idx="133">
                  <c:v>378.45591352999998</c:v>
                </c:pt>
                <c:pt idx="134">
                  <c:v>382.40205904999999</c:v>
                </c:pt>
                <c:pt idx="135">
                  <c:v>385.33935775999998</c:v>
                </c:pt>
                <c:pt idx="136">
                  <c:v>388.31155252000002</c:v>
                </c:pt>
                <c:pt idx="137">
                  <c:v>392.13888946999998</c:v>
                </c:pt>
                <c:pt idx="138">
                  <c:v>395.28337575</c:v>
                </c:pt>
                <c:pt idx="139">
                  <c:v>398.22752601000002</c:v>
                </c:pt>
                <c:pt idx="140">
                  <c:v>402.08671386999998</c:v>
                </c:pt>
                <c:pt idx="141">
                  <c:v>405.98441166999999</c:v>
                </c:pt>
                <c:pt idx="142">
                  <c:v>408.87101195999998</c:v>
                </c:pt>
                <c:pt idx="143">
                  <c:v>412.73789823999999</c:v>
                </c:pt>
                <c:pt idx="144">
                  <c:v>416.59989245000003</c:v>
                </c:pt>
                <c:pt idx="145">
                  <c:v>420.13477435999999</c:v>
                </c:pt>
                <c:pt idx="146">
                  <c:v>423.29089606000002</c:v>
                </c:pt>
                <c:pt idx="147">
                  <c:v>425.98931378999998</c:v>
                </c:pt>
                <c:pt idx="148">
                  <c:v>429.09018766000003</c:v>
                </c:pt>
                <c:pt idx="149">
                  <c:v>432.38610741999997</c:v>
                </c:pt>
                <c:pt idx="150">
                  <c:v>436.07047279</c:v>
                </c:pt>
                <c:pt idx="151">
                  <c:v>439.71269899999999</c:v>
                </c:pt>
                <c:pt idx="152">
                  <c:v>444.96110047000002</c:v>
                </c:pt>
                <c:pt idx="153">
                  <c:v>450.3020884</c:v>
                </c:pt>
                <c:pt idx="154">
                  <c:v>455.05731853999998</c:v>
                </c:pt>
                <c:pt idx="155">
                  <c:v>459.77246253999999</c:v>
                </c:pt>
                <c:pt idx="156">
                  <c:v>463.99707288000002</c:v>
                </c:pt>
                <c:pt idx="157">
                  <c:v>466.25560084</c:v>
                </c:pt>
                <c:pt idx="158">
                  <c:v>468.57197602000002</c:v>
                </c:pt>
                <c:pt idx="159">
                  <c:v>471.15004569000001</c:v>
                </c:pt>
                <c:pt idx="160">
                  <c:v>475.57388644999997</c:v>
                </c:pt>
                <c:pt idx="161">
                  <c:v>481.36161688999999</c:v>
                </c:pt>
                <c:pt idx="162">
                  <c:v>487.60665733000002</c:v>
                </c:pt>
                <c:pt idx="163">
                  <c:v>493.06698083999999</c:v>
                </c:pt>
                <c:pt idx="164">
                  <c:v>499.46388325999999</c:v>
                </c:pt>
                <c:pt idx="165">
                  <c:v>505.79324322000002</c:v>
                </c:pt>
                <c:pt idx="166">
                  <c:v>512.27043495999999</c:v>
                </c:pt>
                <c:pt idx="167">
                  <c:v>518.48778904999995</c:v>
                </c:pt>
                <c:pt idx="168">
                  <c:v>523.58135927000001</c:v>
                </c:pt>
                <c:pt idx="169">
                  <c:v>526.91911390999996</c:v>
                </c:pt>
                <c:pt idx="170">
                  <c:v>530.33109323999997</c:v>
                </c:pt>
                <c:pt idx="171">
                  <c:v>535.13169602000005</c:v>
                </c:pt>
                <c:pt idx="172">
                  <c:v>540.58647997000003</c:v>
                </c:pt>
                <c:pt idx="173">
                  <c:v>545.42752410000003</c:v>
                </c:pt>
                <c:pt idx="174">
                  <c:v>550.80507249000004</c:v>
                </c:pt>
                <c:pt idx="175">
                  <c:v>556.25357574999998</c:v>
                </c:pt>
                <c:pt idx="176">
                  <c:v>562.09135104999996</c:v>
                </c:pt>
                <c:pt idx="177">
                  <c:v>567.10676092999995</c:v>
                </c:pt>
                <c:pt idx="178">
                  <c:v>571.19596277999995</c:v>
                </c:pt>
                <c:pt idx="179">
                  <c:v>577.51618350000001</c:v>
                </c:pt>
                <c:pt idx="180">
                  <c:v>582.55113499000004</c:v>
                </c:pt>
                <c:pt idx="181">
                  <c:v>585.71959225000001</c:v>
                </c:pt>
                <c:pt idx="182">
                  <c:v>591.10146655999995</c:v>
                </c:pt>
                <c:pt idx="183">
                  <c:v>596.68987068000001</c:v>
                </c:pt>
                <c:pt idx="184">
                  <c:v>602.73317828999996</c:v>
                </c:pt>
                <c:pt idx="185">
                  <c:v>609.38133764999998</c:v>
                </c:pt>
                <c:pt idx="186">
                  <c:v>615.73680162999995</c:v>
                </c:pt>
                <c:pt idx="187">
                  <c:v>623.18948695999995</c:v>
                </c:pt>
                <c:pt idx="188">
                  <c:v>631.60841022</c:v>
                </c:pt>
                <c:pt idx="189">
                  <c:v>638.04814166999995</c:v>
                </c:pt>
                <c:pt idx="190">
                  <c:v>644.01836588000003</c:v>
                </c:pt>
                <c:pt idx="191">
                  <c:v>650.86297907999995</c:v>
                </c:pt>
                <c:pt idx="192">
                  <c:v>656.45100413</c:v>
                </c:pt>
                <c:pt idx="193">
                  <c:v>661.20848837999995</c:v>
                </c:pt>
                <c:pt idx="194">
                  <c:v>664.77997911</c:v>
                </c:pt>
                <c:pt idx="195">
                  <c:v>669.77392008000004</c:v>
                </c:pt>
                <c:pt idx="196">
                  <c:v>675.38969945999997</c:v>
                </c:pt>
                <c:pt idx="197">
                  <c:v>682.86137237000003</c:v>
                </c:pt>
                <c:pt idx="198">
                  <c:v>689.57166905999998</c:v>
                </c:pt>
                <c:pt idx="199">
                  <c:v>698.97981314000003</c:v>
                </c:pt>
                <c:pt idx="200">
                  <c:v>706.40855357999999</c:v>
                </c:pt>
                <c:pt idx="201">
                  <c:v>714.57972917999996</c:v>
                </c:pt>
                <c:pt idx="202">
                  <c:v>724.32907241999999</c:v>
                </c:pt>
                <c:pt idx="203">
                  <c:v>732.56200034000005</c:v>
                </c:pt>
                <c:pt idx="204">
                  <c:v>739.51397006000002</c:v>
                </c:pt>
                <c:pt idx="205">
                  <c:v>745.74109610000005</c:v>
                </c:pt>
                <c:pt idx="206">
                  <c:v>749.61927806999995</c:v>
                </c:pt>
                <c:pt idx="207">
                  <c:v>755.15125865000005</c:v>
                </c:pt>
                <c:pt idx="208">
                  <c:v>763.32879029000003</c:v>
                </c:pt>
                <c:pt idx="209">
                  <c:v>770.62221108999995</c:v>
                </c:pt>
                <c:pt idx="210">
                  <c:v>777.96270374000005</c:v>
                </c:pt>
                <c:pt idx="211">
                  <c:v>787.66497301000004</c:v>
                </c:pt>
                <c:pt idx="212">
                  <c:v>801.31355959999996</c:v>
                </c:pt>
                <c:pt idx="213">
                  <c:v>814.47242706999998</c:v>
                </c:pt>
                <c:pt idx="214">
                  <c:v>829.43204405999995</c:v>
                </c:pt>
                <c:pt idx="215">
                  <c:v>839.19291357999998</c:v>
                </c:pt>
                <c:pt idx="216">
                  <c:v>849.32157469000003</c:v>
                </c:pt>
                <c:pt idx="217">
                  <c:v>860.19799054999999</c:v>
                </c:pt>
                <c:pt idx="218">
                  <c:v>869.94536545000005</c:v>
                </c:pt>
                <c:pt idx="219">
                  <c:v>876.10306420999996</c:v>
                </c:pt>
                <c:pt idx="220">
                  <c:v>885.12152504999995</c:v>
                </c:pt>
                <c:pt idx="221">
                  <c:v>896.72322377</c:v>
                </c:pt>
                <c:pt idx="222">
                  <c:v>909.76823772</c:v>
                </c:pt>
                <c:pt idx="223">
                  <c:v>922.75947736000001</c:v>
                </c:pt>
                <c:pt idx="224">
                  <c:v>938.59299020000003</c:v>
                </c:pt>
                <c:pt idx="225">
                  <c:v>951.21010308999996</c:v>
                </c:pt>
                <c:pt idx="226">
                  <c:v>960.17227009999999</c:v>
                </c:pt>
                <c:pt idx="227">
                  <c:v>970.50708528999996</c:v>
                </c:pt>
                <c:pt idx="228">
                  <c:v>982.83787991999998</c:v>
                </c:pt>
                <c:pt idx="229">
                  <c:v>991.30775920999997</c:v>
                </c:pt>
                <c:pt idx="230">
                  <c:v>1001.3128913</c:v>
                </c:pt>
                <c:pt idx="231">
                  <c:v>1011.0815229</c:v>
                </c:pt>
                <c:pt idx="232">
                  <c:v>1016.8158158</c:v>
                </c:pt>
                <c:pt idx="233">
                  <c:v>1024.1849620999999</c:v>
                </c:pt>
                <c:pt idx="234">
                  <c:v>1030.7843693</c:v>
                </c:pt>
                <c:pt idx="235">
                  <c:v>1038.9091696999999</c:v>
                </c:pt>
                <c:pt idx="236">
                  <c:v>1047.9331838000001</c:v>
                </c:pt>
                <c:pt idx="237">
                  <c:v>1055.7764414999999</c:v>
                </c:pt>
                <c:pt idx="238">
                  <c:v>1064.0597378</c:v>
                </c:pt>
                <c:pt idx="239">
                  <c:v>1069.9935493</c:v>
                </c:pt>
                <c:pt idx="240">
                  <c:v>1078.7843366</c:v>
                </c:pt>
                <c:pt idx="241">
                  <c:v>1081.5420925000001</c:v>
                </c:pt>
                <c:pt idx="242">
                  <c:v>1089.4148892000001</c:v>
                </c:pt>
                <c:pt idx="243">
                  <c:v>1097.3049679000001</c:v>
                </c:pt>
                <c:pt idx="244">
                  <c:v>1104.1550503999999</c:v>
                </c:pt>
                <c:pt idx="245">
                  <c:v>1114.1896052</c:v>
                </c:pt>
                <c:pt idx="246">
                  <c:v>1122.2287988999999</c:v>
                </c:pt>
                <c:pt idx="247">
                  <c:v>1132.1294703000001</c:v>
                </c:pt>
                <c:pt idx="248">
                  <c:v>1140.9393239000001</c:v>
                </c:pt>
                <c:pt idx="249">
                  <c:v>1149.3641166</c:v>
                </c:pt>
                <c:pt idx="250">
                  <c:v>1155.9981674999999</c:v>
                </c:pt>
                <c:pt idx="251">
                  <c:v>1164.1806220000001</c:v>
                </c:pt>
                <c:pt idx="252">
                  <c:v>1174.5267191</c:v>
                </c:pt>
                <c:pt idx="253">
                  <c:v>1195.1148593</c:v>
                </c:pt>
                <c:pt idx="254">
                  <c:v>1204.8952174000001</c:v>
                </c:pt>
                <c:pt idx="255">
                  <c:v>1210.2299651000001</c:v>
                </c:pt>
                <c:pt idx="256">
                  <c:v>1221.3932348000001</c:v>
                </c:pt>
                <c:pt idx="257">
                  <c:v>1233.1465533000001</c:v>
                </c:pt>
                <c:pt idx="258">
                  <c:v>1235.9750326999999</c:v>
                </c:pt>
                <c:pt idx="259">
                  <c:v>1242.9916559000001</c:v>
                </c:pt>
                <c:pt idx="260">
                  <c:v>1253.0389152</c:v>
                </c:pt>
                <c:pt idx="261">
                  <c:v>1264.2600762</c:v>
                </c:pt>
                <c:pt idx="262">
                  <c:v>1279.3502558</c:v>
                </c:pt>
                <c:pt idx="263">
                  <c:v>1292.9053498999999</c:v>
                </c:pt>
                <c:pt idx="264">
                  <c:v>1301.1884242000001</c:v>
                </c:pt>
                <c:pt idx="265">
                  <c:v>1307.0481901999999</c:v>
                </c:pt>
                <c:pt idx="266">
                  <c:v>1316.2100998999999</c:v>
                </c:pt>
                <c:pt idx="267">
                  <c:v>1324.3778926</c:v>
                </c:pt>
                <c:pt idx="268">
                  <c:v>1330.2920391</c:v>
                </c:pt>
                <c:pt idx="269">
                  <c:v>1338.7230216</c:v>
                </c:pt>
                <c:pt idx="270">
                  <c:v>1351.4749079000001</c:v>
                </c:pt>
                <c:pt idx="271">
                  <c:v>1373.0357832</c:v>
                </c:pt>
                <c:pt idx="272">
                  <c:v>1382.9362481999999</c:v>
                </c:pt>
                <c:pt idx="273">
                  <c:v>1392.1758737</c:v>
                </c:pt>
                <c:pt idx="274">
                  <c:v>1400.2553648999999</c:v>
                </c:pt>
                <c:pt idx="275">
                  <c:v>1402.3849528999999</c:v>
                </c:pt>
                <c:pt idx="276">
                  <c:v>1403.5315599999999</c:v>
                </c:pt>
                <c:pt idx="277">
                  <c:v>1414.0302653000001</c:v>
                </c:pt>
                <c:pt idx="278">
                  <c:v>1426.6880378000001</c:v>
                </c:pt>
                <c:pt idx="279">
                  <c:v>1437.0732323</c:v>
                </c:pt>
                <c:pt idx="280">
                  <c:v>1453.3102957000001</c:v>
                </c:pt>
                <c:pt idx="281">
                  <c:v>1472.9436625999999</c:v>
                </c:pt>
                <c:pt idx="282">
                  <c:v>1492.9410521</c:v>
                </c:pt>
                <c:pt idx="283">
                  <c:v>1520.1092974999999</c:v>
                </c:pt>
                <c:pt idx="284">
                  <c:v>1530.6192761</c:v>
                </c:pt>
                <c:pt idx="285">
                  <c:v>1550.2213154999999</c:v>
                </c:pt>
                <c:pt idx="286">
                  <c:v>1572.9815894999999</c:v>
                </c:pt>
                <c:pt idx="287">
                  <c:v>1585.1715601999999</c:v>
                </c:pt>
                <c:pt idx="288">
                  <c:v>1606.1084289999999</c:v>
                </c:pt>
                <c:pt idx="289">
                  <c:v>1622.4800522</c:v>
                </c:pt>
                <c:pt idx="290">
                  <c:v>1646.0291803</c:v>
                </c:pt>
                <c:pt idx="291">
                  <c:v>1668.8172989</c:v>
                </c:pt>
                <c:pt idx="292">
                  <c:v>1696.3928596000001</c:v>
                </c:pt>
                <c:pt idx="293">
                  <c:v>1725.5592248</c:v>
                </c:pt>
                <c:pt idx="294">
                  <c:v>1750.0263786999999</c:v>
                </c:pt>
                <c:pt idx="295">
                  <c:v>1771.3820971</c:v>
                </c:pt>
                <c:pt idx="296">
                  <c:v>1789.6164127</c:v>
                </c:pt>
                <c:pt idx="297">
                  <c:v>1815.6507236</c:v>
                </c:pt>
                <c:pt idx="298">
                  <c:v>1854.4739615999999</c:v>
                </c:pt>
                <c:pt idx="299">
                  <c:v>1882.3831026</c:v>
                </c:pt>
                <c:pt idx="300">
                  <c:v>1900.8754431</c:v>
                </c:pt>
                <c:pt idx="301">
                  <c:v>1922.9259079000001</c:v>
                </c:pt>
                <c:pt idx="302">
                  <c:v>1919.1463034999999</c:v>
                </c:pt>
                <c:pt idx="303">
                  <c:v>1922.4341162999999</c:v>
                </c:pt>
                <c:pt idx="304">
                  <c:v>1926.1894657</c:v>
                </c:pt>
                <c:pt idx="305">
                  <c:v>1946.5349845000001</c:v>
                </c:pt>
                <c:pt idx="306">
                  <c:v>1963.5753999999999</c:v>
                </c:pt>
                <c:pt idx="307">
                  <c:v>1985.3666287999999</c:v>
                </c:pt>
                <c:pt idx="308">
                  <c:v>2006.0679636</c:v>
                </c:pt>
                <c:pt idx="309">
                  <c:v>2031.3560001000001</c:v>
                </c:pt>
                <c:pt idx="310">
                  <c:v>2056.6874569000001</c:v>
                </c:pt>
                <c:pt idx="311">
                  <c:v>2077.8634808000002</c:v>
                </c:pt>
                <c:pt idx="312">
                  <c:v>2093.2638959999999</c:v>
                </c:pt>
                <c:pt idx="313">
                  <c:v>2101.7702012999998</c:v>
                </c:pt>
                <c:pt idx="314">
                  <c:v>2114.5350748000001</c:v>
                </c:pt>
                <c:pt idx="315">
                  <c:v>2130.6999031</c:v>
                </c:pt>
                <c:pt idx="316">
                  <c:v>2146.1416767999999</c:v>
                </c:pt>
                <c:pt idx="317">
                  <c:v>2161.7639416000002</c:v>
                </c:pt>
                <c:pt idx="318">
                  <c:v>2177.8652013999999</c:v>
                </c:pt>
                <c:pt idx="319">
                  <c:v>2199.7039888999998</c:v>
                </c:pt>
                <c:pt idx="320">
                  <c:v>2220.208196</c:v>
                </c:pt>
                <c:pt idx="321">
                  <c:v>2248.4925383</c:v>
                </c:pt>
                <c:pt idx="322">
                  <c:v>2262.5290745000002</c:v>
                </c:pt>
                <c:pt idx="323">
                  <c:v>2282.7092680000001</c:v>
                </c:pt>
                <c:pt idx="324">
                  <c:v>2304.3720447999999</c:v>
                </c:pt>
                <c:pt idx="325">
                  <c:v>2319.9149419999999</c:v>
                </c:pt>
                <c:pt idx="326">
                  <c:v>2341.1482510000001</c:v>
                </c:pt>
                <c:pt idx="327">
                  <c:v>2352.6173224999998</c:v>
                </c:pt>
                <c:pt idx="328">
                  <c:v>2374.4707088999999</c:v>
                </c:pt>
                <c:pt idx="329">
                  <c:v>2400.5001836000001</c:v>
                </c:pt>
                <c:pt idx="330">
                  <c:v>2420.4726501</c:v>
                </c:pt>
                <c:pt idx="331">
                  <c:v>2443.7717582</c:v>
                </c:pt>
                <c:pt idx="332">
                  <c:v>2460.1647957</c:v>
                </c:pt>
                <c:pt idx="333">
                  <c:v>2503.9457596000002</c:v>
                </c:pt>
                <c:pt idx="334">
                  <c:v>2529.0543560000001</c:v>
                </c:pt>
                <c:pt idx="335">
                  <c:v>2551.702436</c:v>
                </c:pt>
                <c:pt idx="336">
                  <c:v>2570.7896964000001</c:v>
                </c:pt>
                <c:pt idx="337">
                  <c:v>2588.9043821</c:v>
                </c:pt>
                <c:pt idx="338">
                  <c:v>2609.4763985</c:v>
                </c:pt>
                <c:pt idx="339">
                  <c:v>2619.2937609000001</c:v>
                </c:pt>
                <c:pt idx="340">
                  <c:v>2645.2887015000001</c:v>
                </c:pt>
                <c:pt idx="341">
                  <c:v>2661.7877898000002</c:v>
                </c:pt>
                <c:pt idx="342">
                  <c:v>2678.3198366000001</c:v>
                </c:pt>
                <c:pt idx="343">
                  <c:v>2699.6138784</c:v>
                </c:pt>
                <c:pt idx="344">
                  <c:v>2721.7064744999998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BBA-AF4E-A574-43EE24D0488F}"/>
            </c:ext>
          </c:extLst>
        </c:ser>
        <c:ser>
          <c:idx val="2"/>
          <c:order val="2"/>
          <c:tx>
            <c:strRef>
              <c:f>Perfomance_Gestora!$C$4</c:f>
              <c:strCache>
                <c:ptCount val="1"/>
                <c:pt idx="0">
                  <c:v>CDI</c:v>
                </c:pt>
              </c:strCache>
            </c:strRef>
          </c:tx>
          <c:spPr>
            <a:ln w="28575" cap="rnd">
              <a:solidFill>
                <a:schemeClr val="tx1">
                  <a:lumMod val="95000"/>
                  <a:lumOff val="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Perfomance_Gestora!$A$5:$A$399</c:f>
              <c:numCache>
                <c:formatCode>mmm\-yy</c:formatCode>
                <c:ptCount val="395"/>
                <c:pt idx="0">
                  <c:v>35551</c:v>
                </c:pt>
                <c:pt idx="1">
                  <c:v>35582</c:v>
                </c:pt>
                <c:pt idx="2">
                  <c:v>35612</c:v>
                </c:pt>
                <c:pt idx="3">
                  <c:v>35643</c:v>
                </c:pt>
                <c:pt idx="4">
                  <c:v>35674</c:v>
                </c:pt>
                <c:pt idx="5">
                  <c:v>35704</c:v>
                </c:pt>
                <c:pt idx="6">
                  <c:v>35735</c:v>
                </c:pt>
                <c:pt idx="7">
                  <c:v>35765</c:v>
                </c:pt>
                <c:pt idx="8">
                  <c:v>35796</c:v>
                </c:pt>
                <c:pt idx="9">
                  <c:v>35827</c:v>
                </c:pt>
                <c:pt idx="10">
                  <c:v>35855</c:v>
                </c:pt>
                <c:pt idx="11">
                  <c:v>35886</c:v>
                </c:pt>
                <c:pt idx="12">
                  <c:v>35916</c:v>
                </c:pt>
                <c:pt idx="13">
                  <c:v>35947</c:v>
                </c:pt>
                <c:pt idx="14">
                  <c:v>35977</c:v>
                </c:pt>
                <c:pt idx="15">
                  <c:v>36008</c:v>
                </c:pt>
                <c:pt idx="16">
                  <c:v>36039</c:v>
                </c:pt>
                <c:pt idx="17">
                  <c:v>36069</c:v>
                </c:pt>
                <c:pt idx="18">
                  <c:v>36100</c:v>
                </c:pt>
                <c:pt idx="19">
                  <c:v>36130</c:v>
                </c:pt>
                <c:pt idx="20">
                  <c:v>36161</c:v>
                </c:pt>
                <c:pt idx="21">
                  <c:v>36192</c:v>
                </c:pt>
                <c:pt idx="22">
                  <c:v>36220</c:v>
                </c:pt>
                <c:pt idx="23">
                  <c:v>36251</c:v>
                </c:pt>
                <c:pt idx="24">
                  <c:v>36281</c:v>
                </c:pt>
                <c:pt idx="25">
                  <c:v>36312</c:v>
                </c:pt>
                <c:pt idx="26">
                  <c:v>36342</c:v>
                </c:pt>
                <c:pt idx="27">
                  <c:v>36373</c:v>
                </c:pt>
                <c:pt idx="28">
                  <c:v>36404</c:v>
                </c:pt>
                <c:pt idx="29">
                  <c:v>36434</c:v>
                </c:pt>
                <c:pt idx="30">
                  <c:v>36465</c:v>
                </c:pt>
                <c:pt idx="31">
                  <c:v>36495</c:v>
                </c:pt>
                <c:pt idx="32">
                  <c:v>36526</c:v>
                </c:pt>
                <c:pt idx="33">
                  <c:v>36557</c:v>
                </c:pt>
                <c:pt idx="34">
                  <c:v>36586</c:v>
                </c:pt>
                <c:pt idx="35">
                  <c:v>36617</c:v>
                </c:pt>
                <c:pt idx="36">
                  <c:v>36647</c:v>
                </c:pt>
                <c:pt idx="37">
                  <c:v>36678</c:v>
                </c:pt>
                <c:pt idx="38">
                  <c:v>36708</c:v>
                </c:pt>
                <c:pt idx="39">
                  <c:v>36739</c:v>
                </c:pt>
                <c:pt idx="40">
                  <c:v>36770</c:v>
                </c:pt>
                <c:pt idx="41">
                  <c:v>36800</c:v>
                </c:pt>
                <c:pt idx="42">
                  <c:v>36831</c:v>
                </c:pt>
                <c:pt idx="43">
                  <c:v>36861</c:v>
                </c:pt>
                <c:pt idx="44">
                  <c:v>36892</c:v>
                </c:pt>
                <c:pt idx="45">
                  <c:v>36923</c:v>
                </c:pt>
                <c:pt idx="46">
                  <c:v>36951</c:v>
                </c:pt>
                <c:pt idx="47">
                  <c:v>36982</c:v>
                </c:pt>
                <c:pt idx="48">
                  <c:v>37012</c:v>
                </c:pt>
                <c:pt idx="49">
                  <c:v>37043</c:v>
                </c:pt>
                <c:pt idx="50">
                  <c:v>37073</c:v>
                </c:pt>
                <c:pt idx="51">
                  <c:v>37104</c:v>
                </c:pt>
                <c:pt idx="52">
                  <c:v>37135</c:v>
                </c:pt>
                <c:pt idx="53">
                  <c:v>37165</c:v>
                </c:pt>
                <c:pt idx="54">
                  <c:v>37196</c:v>
                </c:pt>
                <c:pt idx="55">
                  <c:v>37226</c:v>
                </c:pt>
                <c:pt idx="56">
                  <c:v>37257</c:v>
                </c:pt>
                <c:pt idx="57">
                  <c:v>37288</c:v>
                </c:pt>
                <c:pt idx="58">
                  <c:v>37316</c:v>
                </c:pt>
                <c:pt idx="59">
                  <c:v>37347</c:v>
                </c:pt>
                <c:pt idx="60">
                  <c:v>37377</c:v>
                </c:pt>
                <c:pt idx="61">
                  <c:v>37408</c:v>
                </c:pt>
                <c:pt idx="62">
                  <c:v>37438</c:v>
                </c:pt>
                <c:pt idx="63">
                  <c:v>37469</c:v>
                </c:pt>
                <c:pt idx="64">
                  <c:v>37500</c:v>
                </c:pt>
                <c:pt idx="65">
                  <c:v>37530</c:v>
                </c:pt>
                <c:pt idx="66">
                  <c:v>37561</c:v>
                </c:pt>
                <c:pt idx="67">
                  <c:v>37591</c:v>
                </c:pt>
                <c:pt idx="68">
                  <c:v>37622</c:v>
                </c:pt>
                <c:pt idx="69">
                  <c:v>37653</c:v>
                </c:pt>
                <c:pt idx="70">
                  <c:v>37681</c:v>
                </c:pt>
                <c:pt idx="71">
                  <c:v>37712</c:v>
                </c:pt>
                <c:pt idx="72">
                  <c:v>37742</c:v>
                </c:pt>
                <c:pt idx="73">
                  <c:v>37773</c:v>
                </c:pt>
                <c:pt idx="74">
                  <c:v>37803</c:v>
                </c:pt>
                <c:pt idx="75">
                  <c:v>37834</c:v>
                </c:pt>
                <c:pt idx="76">
                  <c:v>37865</c:v>
                </c:pt>
                <c:pt idx="77">
                  <c:v>37895</c:v>
                </c:pt>
                <c:pt idx="78">
                  <c:v>37926</c:v>
                </c:pt>
                <c:pt idx="79">
                  <c:v>37956</c:v>
                </c:pt>
                <c:pt idx="80">
                  <c:v>37987</c:v>
                </c:pt>
                <c:pt idx="81">
                  <c:v>38018</c:v>
                </c:pt>
                <c:pt idx="82">
                  <c:v>38047</c:v>
                </c:pt>
                <c:pt idx="83">
                  <c:v>38078</c:v>
                </c:pt>
                <c:pt idx="84">
                  <c:v>38108</c:v>
                </c:pt>
                <c:pt idx="85">
                  <c:v>38139</c:v>
                </c:pt>
                <c:pt idx="86">
                  <c:v>38169</c:v>
                </c:pt>
                <c:pt idx="87">
                  <c:v>38200</c:v>
                </c:pt>
                <c:pt idx="88">
                  <c:v>38231</c:v>
                </c:pt>
                <c:pt idx="89">
                  <c:v>38261</c:v>
                </c:pt>
                <c:pt idx="90">
                  <c:v>38292</c:v>
                </c:pt>
                <c:pt idx="91">
                  <c:v>38322</c:v>
                </c:pt>
                <c:pt idx="92">
                  <c:v>38353</c:v>
                </c:pt>
                <c:pt idx="93">
                  <c:v>38384</c:v>
                </c:pt>
                <c:pt idx="94">
                  <c:v>38412</c:v>
                </c:pt>
                <c:pt idx="95">
                  <c:v>38443</c:v>
                </c:pt>
                <c:pt idx="96">
                  <c:v>38473</c:v>
                </c:pt>
                <c:pt idx="97">
                  <c:v>38504</c:v>
                </c:pt>
                <c:pt idx="98">
                  <c:v>38534</c:v>
                </c:pt>
                <c:pt idx="99">
                  <c:v>38565</c:v>
                </c:pt>
                <c:pt idx="100">
                  <c:v>38596</c:v>
                </c:pt>
                <c:pt idx="101">
                  <c:v>38626</c:v>
                </c:pt>
                <c:pt idx="102">
                  <c:v>38657</c:v>
                </c:pt>
                <c:pt idx="103">
                  <c:v>38687</c:v>
                </c:pt>
                <c:pt idx="104">
                  <c:v>38718</c:v>
                </c:pt>
                <c:pt idx="105">
                  <c:v>38749</c:v>
                </c:pt>
                <c:pt idx="106">
                  <c:v>38777</c:v>
                </c:pt>
                <c:pt idx="107">
                  <c:v>38808</c:v>
                </c:pt>
                <c:pt idx="108">
                  <c:v>38838</c:v>
                </c:pt>
                <c:pt idx="109">
                  <c:v>38869</c:v>
                </c:pt>
                <c:pt idx="110">
                  <c:v>38899</c:v>
                </c:pt>
                <c:pt idx="111">
                  <c:v>38930</c:v>
                </c:pt>
                <c:pt idx="112">
                  <c:v>38961</c:v>
                </c:pt>
                <c:pt idx="113">
                  <c:v>38991</c:v>
                </c:pt>
                <c:pt idx="114">
                  <c:v>39022</c:v>
                </c:pt>
                <c:pt idx="115">
                  <c:v>39052</c:v>
                </c:pt>
                <c:pt idx="116">
                  <c:v>39083</c:v>
                </c:pt>
                <c:pt idx="117">
                  <c:v>39114</c:v>
                </c:pt>
                <c:pt idx="118">
                  <c:v>39142</c:v>
                </c:pt>
                <c:pt idx="119">
                  <c:v>39173</c:v>
                </c:pt>
                <c:pt idx="120">
                  <c:v>39203</c:v>
                </c:pt>
                <c:pt idx="121">
                  <c:v>39234</c:v>
                </c:pt>
                <c:pt idx="122">
                  <c:v>39264</c:v>
                </c:pt>
                <c:pt idx="123">
                  <c:v>39295</c:v>
                </c:pt>
                <c:pt idx="124">
                  <c:v>39326</c:v>
                </c:pt>
                <c:pt idx="125">
                  <c:v>39356</c:v>
                </c:pt>
                <c:pt idx="126">
                  <c:v>39387</c:v>
                </c:pt>
                <c:pt idx="127">
                  <c:v>39417</c:v>
                </c:pt>
                <c:pt idx="128">
                  <c:v>39448</c:v>
                </c:pt>
                <c:pt idx="129">
                  <c:v>39479</c:v>
                </c:pt>
                <c:pt idx="130">
                  <c:v>39508</c:v>
                </c:pt>
                <c:pt idx="131">
                  <c:v>39539</c:v>
                </c:pt>
                <c:pt idx="132">
                  <c:v>39569</c:v>
                </c:pt>
                <c:pt idx="133">
                  <c:v>39600</c:v>
                </c:pt>
                <c:pt idx="134">
                  <c:v>39630</c:v>
                </c:pt>
                <c:pt idx="135">
                  <c:v>39661</c:v>
                </c:pt>
                <c:pt idx="136">
                  <c:v>39692</c:v>
                </c:pt>
                <c:pt idx="137">
                  <c:v>39722</c:v>
                </c:pt>
                <c:pt idx="138">
                  <c:v>39753</c:v>
                </c:pt>
                <c:pt idx="139">
                  <c:v>39783</c:v>
                </c:pt>
                <c:pt idx="140">
                  <c:v>39814</c:v>
                </c:pt>
                <c:pt idx="141">
                  <c:v>39845</c:v>
                </c:pt>
                <c:pt idx="142">
                  <c:v>39873</c:v>
                </c:pt>
                <c:pt idx="143">
                  <c:v>39904</c:v>
                </c:pt>
                <c:pt idx="144">
                  <c:v>39934</c:v>
                </c:pt>
                <c:pt idx="145">
                  <c:v>39965</c:v>
                </c:pt>
                <c:pt idx="146">
                  <c:v>39995</c:v>
                </c:pt>
                <c:pt idx="147">
                  <c:v>40026</c:v>
                </c:pt>
                <c:pt idx="148">
                  <c:v>40057</c:v>
                </c:pt>
                <c:pt idx="149">
                  <c:v>40087</c:v>
                </c:pt>
                <c:pt idx="150">
                  <c:v>40118</c:v>
                </c:pt>
                <c:pt idx="151">
                  <c:v>40148</c:v>
                </c:pt>
                <c:pt idx="152">
                  <c:v>40179</c:v>
                </c:pt>
                <c:pt idx="153">
                  <c:v>40210</c:v>
                </c:pt>
                <c:pt idx="154">
                  <c:v>40238</c:v>
                </c:pt>
                <c:pt idx="155">
                  <c:v>40269</c:v>
                </c:pt>
                <c:pt idx="156">
                  <c:v>40299</c:v>
                </c:pt>
                <c:pt idx="157">
                  <c:v>40330</c:v>
                </c:pt>
                <c:pt idx="158">
                  <c:v>40360</c:v>
                </c:pt>
                <c:pt idx="159">
                  <c:v>40391</c:v>
                </c:pt>
                <c:pt idx="160">
                  <c:v>40422</c:v>
                </c:pt>
                <c:pt idx="161">
                  <c:v>40452</c:v>
                </c:pt>
                <c:pt idx="162">
                  <c:v>40483</c:v>
                </c:pt>
                <c:pt idx="163">
                  <c:v>40513</c:v>
                </c:pt>
                <c:pt idx="164">
                  <c:v>40544</c:v>
                </c:pt>
                <c:pt idx="165">
                  <c:v>40575</c:v>
                </c:pt>
                <c:pt idx="166">
                  <c:v>40603</c:v>
                </c:pt>
                <c:pt idx="167">
                  <c:v>40634</c:v>
                </c:pt>
                <c:pt idx="168">
                  <c:v>40664</c:v>
                </c:pt>
                <c:pt idx="169">
                  <c:v>40695</c:v>
                </c:pt>
                <c:pt idx="170">
                  <c:v>40725</c:v>
                </c:pt>
                <c:pt idx="171">
                  <c:v>40756</c:v>
                </c:pt>
                <c:pt idx="172">
                  <c:v>40787</c:v>
                </c:pt>
                <c:pt idx="173">
                  <c:v>40817</c:v>
                </c:pt>
                <c:pt idx="174">
                  <c:v>40848</c:v>
                </c:pt>
                <c:pt idx="175">
                  <c:v>40878</c:v>
                </c:pt>
                <c:pt idx="176">
                  <c:v>40909</c:v>
                </c:pt>
                <c:pt idx="177">
                  <c:v>40940</c:v>
                </c:pt>
                <c:pt idx="178">
                  <c:v>40969</c:v>
                </c:pt>
                <c:pt idx="179">
                  <c:v>41000</c:v>
                </c:pt>
                <c:pt idx="180">
                  <c:v>41030</c:v>
                </c:pt>
                <c:pt idx="181">
                  <c:v>41061</c:v>
                </c:pt>
                <c:pt idx="182">
                  <c:v>41091</c:v>
                </c:pt>
                <c:pt idx="183">
                  <c:v>41122</c:v>
                </c:pt>
                <c:pt idx="184">
                  <c:v>41153</c:v>
                </c:pt>
                <c:pt idx="185">
                  <c:v>41183</c:v>
                </c:pt>
                <c:pt idx="186">
                  <c:v>41214</c:v>
                </c:pt>
                <c:pt idx="187">
                  <c:v>41244</c:v>
                </c:pt>
                <c:pt idx="188">
                  <c:v>41275</c:v>
                </c:pt>
                <c:pt idx="189">
                  <c:v>41306</c:v>
                </c:pt>
                <c:pt idx="190">
                  <c:v>41334</c:v>
                </c:pt>
                <c:pt idx="191">
                  <c:v>41365</c:v>
                </c:pt>
                <c:pt idx="192">
                  <c:v>41395</c:v>
                </c:pt>
                <c:pt idx="193">
                  <c:v>41426</c:v>
                </c:pt>
                <c:pt idx="194">
                  <c:v>41456</c:v>
                </c:pt>
                <c:pt idx="195">
                  <c:v>41487</c:v>
                </c:pt>
                <c:pt idx="196">
                  <c:v>41518</c:v>
                </c:pt>
                <c:pt idx="197">
                  <c:v>41548</c:v>
                </c:pt>
                <c:pt idx="198">
                  <c:v>41579</c:v>
                </c:pt>
                <c:pt idx="199">
                  <c:v>41609</c:v>
                </c:pt>
                <c:pt idx="200">
                  <c:v>41640</c:v>
                </c:pt>
                <c:pt idx="201">
                  <c:v>41671</c:v>
                </c:pt>
                <c:pt idx="202">
                  <c:v>41699</c:v>
                </c:pt>
                <c:pt idx="203">
                  <c:v>41730</c:v>
                </c:pt>
                <c:pt idx="204">
                  <c:v>41760</c:v>
                </c:pt>
                <c:pt idx="205">
                  <c:v>41791</c:v>
                </c:pt>
                <c:pt idx="206">
                  <c:v>41821</c:v>
                </c:pt>
                <c:pt idx="207">
                  <c:v>41852</c:v>
                </c:pt>
                <c:pt idx="208">
                  <c:v>41883</c:v>
                </c:pt>
                <c:pt idx="209">
                  <c:v>41913</c:v>
                </c:pt>
                <c:pt idx="210">
                  <c:v>41944</c:v>
                </c:pt>
                <c:pt idx="211">
                  <c:v>41974</c:v>
                </c:pt>
                <c:pt idx="212">
                  <c:v>42005</c:v>
                </c:pt>
                <c:pt idx="213">
                  <c:v>42036</c:v>
                </c:pt>
                <c:pt idx="214">
                  <c:v>42064</c:v>
                </c:pt>
                <c:pt idx="215">
                  <c:v>42095</c:v>
                </c:pt>
                <c:pt idx="216">
                  <c:v>42125</c:v>
                </c:pt>
                <c:pt idx="217">
                  <c:v>42156</c:v>
                </c:pt>
                <c:pt idx="218">
                  <c:v>42186</c:v>
                </c:pt>
                <c:pt idx="219">
                  <c:v>42217</c:v>
                </c:pt>
                <c:pt idx="220">
                  <c:v>42248</c:v>
                </c:pt>
                <c:pt idx="221">
                  <c:v>42278</c:v>
                </c:pt>
                <c:pt idx="222">
                  <c:v>42309</c:v>
                </c:pt>
                <c:pt idx="223">
                  <c:v>42339</c:v>
                </c:pt>
                <c:pt idx="224">
                  <c:v>42370</c:v>
                </c:pt>
                <c:pt idx="225">
                  <c:v>42401</c:v>
                </c:pt>
                <c:pt idx="226">
                  <c:v>42430</c:v>
                </c:pt>
                <c:pt idx="227">
                  <c:v>42461</c:v>
                </c:pt>
                <c:pt idx="228">
                  <c:v>42491</c:v>
                </c:pt>
                <c:pt idx="229">
                  <c:v>42522</c:v>
                </c:pt>
                <c:pt idx="230">
                  <c:v>42552</c:v>
                </c:pt>
                <c:pt idx="231">
                  <c:v>42583</c:v>
                </c:pt>
                <c:pt idx="232">
                  <c:v>42614</c:v>
                </c:pt>
                <c:pt idx="233">
                  <c:v>42644</c:v>
                </c:pt>
                <c:pt idx="234">
                  <c:v>42675</c:v>
                </c:pt>
                <c:pt idx="235">
                  <c:v>42705</c:v>
                </c:pt>
                <c:pt idx="236">
                  <c:v>42736</c:v>
                </c:pt>
                <c:pt idx="237">
                  <c:v>42767</c:v>
                </c:pt>
                <c:pt idx="238">
                  <c:v>42795</c:v>
                </c:pt>
                <c:pt idx="239">
                  <c:v>42826</c:v>
                </c:pt>
                <c:pt idx="240">
                  <c:v>42856</c:v>
                </c:pt>
                <c:pt idx="241">
                  <c:v>42887</c:v>
                </c:pt>
                <c:pt idx="242">
                  <c:v>42917</c:v>
                </c:pt>
                <c:pt idx="243">
                  <c:v>42948</c:v>
                </c:pt>
                <c:pt idx="244">
                  <c:v>42979</c:v>
                </c:pt>
                <c:pt idx="245">
                  <c:v>43009</c:v>
                </c:pt>
                <c:pt idx="246">
                  <c:v>43040</c:v>
                </c:pt>
                <c:pt idx="247">
                  <c:v>43070</c:v>
                </c:pt>
                <c:pt idx="248">
                  <c:v>43101</c:v>
                </c:pt>
                <c:pt idx="249">
                  <c:v>43132</c:v>
                </c:pt>
                <c:pt idx="250">
                  <c:v>43160</c:v>
                </c:pt>
                <c:pt idx="251">
                  <c:v>43191</c:v>
                </c:pt>
                <c:pt idx="252">
                  <c:v>43221</c:v>
                </c:pt>
                <c:pt idx="253">
                  <c:v>43252</c:v>
                </c:pt>
                <c:pt idx="254">
                  <c:v>43282</c:v>
                </c:pt>
                <c:pt idx="255">
                  <c:v>43313</c:v>
                </c:pt>
                <c:pt idx="256">
                  <c:v>43344</c:v>
                </c:pt>
                <c:pt idx="257">
                  <c:v>43374</c:v>
                </c:pt>
                <c:pt idx="258">
                  <c:v>43405</c:v>
                </c:pt>
                <c:pt idx="259">
                  <c:v>43435</c:v>
                </c:pt>
                <c:pt idx="260">
                  <c:v>43466</c:v>
                </c:pt>
                <c:pt idx="261">
                  <c:v>43497</c:v>
                </c:pt>
                <c:pt idx="262">
                  <c:v>43525</c:v>
                </c:pt>
                <c:pt idx="263">
                  <c:v>43556</c:v>
                </c:pt>
                <c:pt idx="264">
                  <c:v>43586</c:v>
                </c:pt>
                <c:pt idx="265">
                  <c:v>43617</c:v>
                </c:pt>
                <c:pt idx="266">
                  <c:v>43647</c:v>
                </c:pt>
                <c:pt idx="267">
                  <c:v>43678</c:v>
                </c:pt>
                <c:pt idx="268">
                  <c:v>43709</c:v>
                </c:pt>
                <c:pt idx="269">
                  <c:v>43739</c:v>
                </c:pt>
                <c:pt idx="270">
                  <c:v>43770</c:v>
                </c:pt>
                <c:pt idx="271">
                  <c:v>43800</c:v>
                </c:pt>
                <c:pt idx="272">
                  <c:v>43831</c:v>
                </c:pt>
                <c:pt idx="273">
                  <c:v>43862</c:v>
                </c:pt>
                <c:pt idx="274">
                  <c:v>43891</c:v>
                </c:pt>
                <c:pt idx="275">
                  <c:v>43922</c:v>
                </c:pt>
                <c:pt idx="276">
                  <c:v>43952</c:v>
                </c:pt>
                <c:pt idx="277">
                  <c:v>43983</c:v>
                </c:pt>
                <c:pt idx="278">
                  <c:v>44013</c:v>
                </c:pt>
                <c:pt idx="279">
                  <c:v>44044</c:v>
                </c:pt>
                <c:pt idx="280">
                  <c:v>44075</c:v>
                </c:pt>
                <c:pt idx="281">
                  <c:v>44105</c:v>
                </c:pt>
                <c:pt idx="282">
                  <c:v>44136</c:v>
                </c:pt>
                <c:pt idx="283">
                  <c:v>44166</c:v>
                </c:pt>
                <c:pt idx="284">
                  <c:v>44197</c:v>
                </c:pt>
                <c:pt idx="285">
                  <c:v>44228</c:v>
                </c:pt>
                <c:pt idx="286">
                  <c:v>44256</c:v>
                </c:pt>
                <c:pt idx="287">
                  <c:v>44287</c:v>
                </c:pt>
                <c:pt idx="288">
                  <c:v>44317</c:v>
                </c:pt>
                <c:pt idx="289">
                  <c:v>44348</c:v>
                </c:pt>
                <c:pt idx="290">
                  <c:v>44378</c:v>
                </c:pt>
                <c:pt idx="291">
                  <c:v>44409</c:v>
                </c:pt>
                <c:pt idx="292">
                  <c:v>44440</c:v>
                </c:pt>
                <c:pt idx="293">
                  <c:v>44470</c:v>
                </c:pt>
                <c:pt idx="294">
                  <c:v>44501</c:v>
                </c:pt>
                <c:pt idx="295">
                  <c:v>44531</c:v>
                </c:pt>
                <c:pt idx="296">
                  <c:v>44562</c:v>
                </c:pt>
                <c:pt idx="297">
                  <c:v>44593</c:v>
                </c:pt>
                <c:pt idx="298">
                  <c:v>44621</c:v>
                </c:pt>
                <c:pt idx="299">
                  <c:v>44652</c:v>
                </c:pt>
                <c:pt idx="300">
                  <c:v>44682</c:v>
                </c:pt>
                <c:pt idx="301">
                  <c:v>44713</c:v>
                </c:pt>
                <c:pt idx="302">
                  <c:v>44743</c:v>
                </c:pt>
                <c:pt idx="303">
                  <c:v>44774</c:v>
                </c:pt>
                <c:pt idx="304">
                  <c:v>44805</c:v>
                </c:pt>
                <c:pt idx="305">
                  <c:v>44835</c:v>
                </c:pt>
                <c:pt idx="306">
                  <c:v>44866</c:v>
                </c:pt>
                <c:pt idx="307">
                  <c:v>44896</c:v>
                </c:pt>
                <c:pt idx="308">
                  <c:v>44927</c:v>
                </c:pt>
                <c:pt idx="309">
                  <c:v>44958</c:v>
                </c:pt>
                <c:pt idx="310">
                  <c:v>44986</c:v>
                </c:pt>
                <c:pt idx="311">
                  <c:v>45017</c:v>
                </c:pt>
                <c:pt idx="312">
                  <c:v>45047</c:v>
                </c:pt>
                <c:pt idx="313">
                  <c:v>45078</c:v>
                </c:pt>
                <c:pt idx="314">
                  <c:v>45108</c:v>
                </c:pt>
                <c:pt idx="315">
                  <c:v>45139</c:v>
                </c:pt>
                <c:pt idx="316">
                  <c:v>45170</c:v>
                </c:pt>
                <c:pt idx="317">
                  <c:v>45200</c:v>
                </c:pt>
                <c:pt idx="318">
                  <c:v>45231</c:v>
                </c:pt>
                <c:pt idx="319">
                  <c:v>45261</c:v>
                </c:pt>
                <c:pt idx="320">
                  <c:v>45292</c:v>
                </c:pt>
                <c:pt idx="321">
                  <c:v>45323</c:v>
                </c:pt>
                <c:pt idx="322">
                  <c:v>45352</c:v>
                </c:pt>
                <c:pt idx="323">
                  <c:v>45383</c:v>
                </c:pt>
                <c:pt idx="324">
                  <c:v>45413</c:v>
                </c:pt>
                <c:pt idx="325">
                  <c:v>45444</c:v>
                </c:pt>
                <c:pt idx="326">
                  <c:v>45474</c:v>
                </c:pt>
                <c:pt idx="327">
                  <c:v>45505</c:v>
                </c:pt>
                <c:pt idx="328">
                  <c:v>45536</c:v>
                </c:pt>
                <c:pt idx="329">
                  <c:v>45566</c:v>
                </c:pt>
                <c:pt idx="330">
                  <c:v>45597</c:v>
                </c:pt>
                <c:pt idx="331">
                  <c:v>45627</c:v>
                </c:pt>
                <c:pt idx="332">
                  <c:v>45658</c:v>
                </c:pt>
                <c:pt idx="333">
                  <c:v>45689</c:v>
                </c:pt>
                <c:pt idx="334">
                  <c:v>45717</c:v>
                </c:pt>
                <c:pt idx="335">
                  <c:v>45748</c:v>
                </c:pt>
                <c:pt idx="336">
                  <c:v>45778</c:v>
                </c:pt>
                <c:pt idx="337">
                  <c:v>45809</c:v>
                </c:pt>
                <c:pt idx="338">
                  <c:v>45839</c:v>
                </c:pt>
                <c:pt idx="339">
                  <c:v>45870</c:v>
                </c:pt>
                <c:pt idx="340">
                  <c:v>45901</c:v>
                </c:pt>
                <c:pt idx="341">
                  <c:v>45931</c:v>
                </c:pt>
                <c:pt idx="342">
                  <c:v>45962</c:v>
                </c:pt>
                <c:pt idx="343">
                  <c:v>45992</c:v>
                </c:pt>
                <c:pt idx="344">
                  <c:v>46023</c:v>
                </c:pt>
                <c:pt idx="345">
                  <c:v>46054</c:v>
                </c:pt>
              </c:numCache>
            </c:numRef>
          </c:cat>
          <c:val>
            <c:numRef>
              <c:f>Perfomance_Gestora!$C$5:$C$399</c:f>
              <c:numCache>
                <c:formatCode>General</c:formatCode>
                <c:ptCount val="395"/>
                <c:pt idx="0">
                  <c:v>100</c:v>
                </c:pt>
                <c:pt idx="1">
                  <c:v>101.59133035000001</c:v>
                </c:pt>
                <c:pt idx="2">
                  <c:v>103.22165613</c:v>
                </c:pt>
                <c:pt idx="3">
                  <c:v>104.85263044</c:v>
                </c:pt>
                <c:pt idx="4">
                  <c:v>106.50939949000001</c:v>
                </c:pt>
                <c:pt idx="5">
                  <c:v>108.29964699999999</c:v>
                </c:pt>
                <c:pt idx="6">
                  <c:v>111.53407846</c:v>
                </c:pt>
                <c:pt idx="7">
                  <c:v>114.78507183000001</c:v>
                </c:pt>
                <c:pt idx="8">
                  <c:v>117.8455301</c:v>
                </c:pt>
                <c:pt idx="9">
                  <c:v>120.32889496999999</c:v>
                </c:pt>
                <c:pt idx="10">
                  <c:v>122.95242584</c:v>
                </c:pt>
                <c:pt idx="11">
                  <c:v>125.03626882</c:v>
                </c:pt>
                <c:pt idx="12">
                  <c:v>127.07145118</c:v>
                </c:pt>
                <c:pt idx="13">
                  <c:v>129.10069218000001</c:v>
                </c:pt>
                <c:pt idx="14">
                  <c:v>131.28763039</c:v>
                </c:pt>
                <c:pt idx="15">
                  <c:v>133.22093090000001</c:v>
                </c:pt>
                <c:pt idx="16">
                  <c:v>136.54152608999999</c:v>
                </c:pt>
                <c:pt idx="17">
                  <c:v>140.53583856</c:v>
                </c:pt>
                <c:pt idx="18">
                  <c:v>144.15544059999999</c:v>
                </c:pt>
                <c:pt idx="19">
                  <c:v>147.58348244999999</c:v>
                </c:pt>
                <c:pt idx="20">
                  <c:v>150.79223773000001</c:v>
                </c:pt>
                <c:pt idx="21">
                  <c:v>154.33468571</c:v>
                </c:pt>
                <c:pt idx="22">
                  <c:v>159.40494305000001</c:v>
                </c:pt>
                <c:pt idx="23">
                  <c:v>163.03227165000001</c:v>
                </c:pt>
                <c:pt idx="24">
                  <c:v>166.22695454999999</c:v>
                </c:pt>
                <c:pt idx="25">
                  <c:v>168.94438966000001</c:v>
                </c:pt>
                <c:pt idx="26">
                  <c:v>171.68567392</c:v>
                </c:pt>
                <c:pt idx="27">
                  <c:v>174.34061881</c:v>
                </c:pt>
                <c:pt idx="28">
                  <c:v>176.89954033000001</c:v>
                </c:pt>
                <c:pt idx="29">
                  <c:v>179.3309429</c:v>
                </c:pt>
                <c:pt idx="30">
                  <c:v>181.79223407000001</c:v>
                </c:pt>
                <c:pt idx="31">
                  <c:v>184.66909541000001</c:v>
                </c:pt>
                <c:pt idx="32">
                  <c:v>187.33067711999999</c:v>
                </c:pt>
                <c:pt idx="33">
                  <c:v>190.02921744</c:v>
                </c:pt>
                <c:pt idx="34">
                  <c:v>192.76346760000001</c:v>
                </c:pt>
                <c:pt idx="35">
                  <c:v>195.2381445</c:v>
                </c:pt>
                <c:pt idx="36">
                  <c:v>198.14352819999999</c:v>
                </c:pt>
                <c:pt idx="37">
                  <c:v>200.88820716999999</c:v>
                </c:pt>
                <c:pt idx="38">
                  <c:v>203.50274872</c:v>
                </c:pt>
                <c:pt idx="39">
                  <c:v>206.34162173999999</c:v>
                </c:pt>
                <c:pt idx="40">
                  <c:v>208.85286288</c:v>
                </c:pt>
                <c:pt idx="41">
                  <c:v>211.52512948</c:v>
                </c:pt>
                <c:pt idx="42">
                  <c:v>214.0963983</c:v>
                </c:pt>
                <c:pt idx="43">
                  <c:v>216.65222197</c:v>
                </c:pt>
                <c:pt idx="44">
                  <c:v>219.37899917999999</c:v>
                </c:pt>
                <c:pt idx="45">
                  <c:v>221.59377370000001</c:v>
                </c:pt>
                <c:pt idx="46">
                  <c:v>224.36367097999999</c:v>
                </c:pt>
                <c:pt idx="47">
                  <c:v>227.01195127</c:v>
                </c:pt>
                <c:pt idx="48">
                  <c:v>230.04116528</c:v>
                </c:pt>
                <c:pt idx="49">
                  <c:v>232.96977791</c:v>
                </c:pt>
                <c:pt idx="50">
                  <c:v>236.46777986000001</c:v>
                </c:pt>
                <c:pt idx="51">
                  <c:v>240.25415093000001</c:v>
                </c:pt>
                <c:pt idx="52">
                  <c:v>243.43253941</c:v>
                </c:pt>
                <c:pt idx="53">
                  <c:v>247.16684358000001</c:v>
                </c:pt>
                <c:pt idx="54">
                  <c:v>250.61061781000001</c:v>
                </c:pt>
                <c:pt idx="55">
                  <c:v>254.103137</c:v>
                </c:pt>
                <c:pt idx="56">
                  <c:v>257.99571498</c:v>
                </c:pt>
                <c:pt idx="57">
                  <c:v>261.21413144000002</c:v>
                </c:pt>
                <c:pt idx="58">
                  <c:v>264.79261730000002</c:v>
                </c:pt>
                <c:pt idx="59">
                  <c:v>268.71936165</c:v>
                </c:pt>
                <c:pt idx="60">
                  <c:v>272.49125586000002</c:v>
                </c:pt>
                <c:pt idx="61">
                  <c:v>276.06018447000002</c:v>
                </c:pt>
                <c:pt idx="62">
                  <c:v>280.29438716999999</c:v>
                </c:pt>
                <c:pt idx="63">
                  <c:v>284.34620244000001</c:v>
                </c:pt>
                <c:pt idx="64">
                  <c:v>288.27233644</c:v>
                </c:pt>
                <c:pt idx="65">
                  <c:v>293.00412339000002</c:v>
                </c:pt>
                <c:pt idx="66">
                  <c:v>297.49740868999999</c:v>
                </c:pt>
                <c:pt idx="67">
                  <c:v>302.65625779999999</c:v>
                </c:pt>
                <c:pt idx="68">
                  <c:v>308.60480971999999</c:v>
                </c:pt>
                <c:pt idx="69">
                  <c:v>314.24453126999998</c:v>
                </c:pt>
                <c:pt idx="70">
                  <c:v>319.81644975</c:v>
                </c:pt>
                <c:pt idx="71">
                  <c:v>325.78407379999999</c:v>
                </c:pt>
                <c:pt idx="72">
                  <c:v>332.16733496000001</c:v>
                </c:pt>
                <c:pt idx="73">
                  <c:v>338.31501300000002</c:v>
                </c:pt>
                <c:pt idx="74">
                  <c:v>345.33723801000002</c:v>
                </c:pt>
                <c:pt idx="75">
                  <c:v>351.43106717000001</c:v>
                </c:pt>
                <c:pt idx="76">
                  <c:v>357.29693576</c:v>
                </c:pt>
                <c:pt idx="77">
                  <c:v>363.13224401999997</c:v>
                </c:pt>
                <c:pt idx="78">
                  <c:v>367.99129546</c:v>
                </c:pt>
                <c:pt idx="79">
                  <c:v>373.01713073000002</c:v>
                </c:pt>
                <c:pt idx="80">
                  <c:v>377.71927642000003</c:v>
                </c:pt>
                <c:pt idx="81">
                  <c:v>381.79726137</c:v>
                </c:pt>
                <c:pt idx="82">
                  <c:v>387.04472556000002</c:v>
                </c:pt>
                <c:pt idx="83">
                  <c:v>391.59125289000002</c:v>
                </c:pt>
                <c:pt idx="84">
                  <c:v>396.38767532000003</c:v>
                </c:pt>
                <c:pt idx="85">
                  <c:v>401.23776071999998</c:v>
                </c:pt>
                <c:pt idx="86">
                  <c:v>406.38075438999999</c:v>
                </c:pt>
                <c:pt idx="87">
                  <c:v>411.60717154000002</c:v>
                </c:pt>
                <c:pt idx="88">
                  <c:v>416.72807632000001</c:v>
                </c:pt>
                <c:pt idx="89">
                  <c:v>421.76262507000001</c:v>
                </c:pt>
                <c:pt idx="90">
                  <c:v>427.02941046000001</c:v>
                </c:pt>
                <c:pt idx="91">
                  <c:v>433.3489131</c:v>
                </c:pt>
                <c:pt idx="92">
                  <c:v>439.34120779</c:v>
                </c:pt>
                <c:pt idx="93">
                  <c:v>444.68322936999999</c:v>
                </c:pt>
                <c:pt idx="94">
                  <c:v>451.45119900999998</c:v>
                </c:pt>
                <c:pt idx="95">
                  <c:v>457.80772339999999</c:v>
                </c:pt>
                <c:pt idx="96">
                  <c:v>464.67685218000003</c:v>
                </c:pt>
                <c:pt idx="97">
                  <c:v>472.03943601999998</c:v>
                </c:pt>
                <c:pt idx="98">
                  <c:v>479.16614909999998</c:v>
                </c:pt>
                <c:pt idx="99">
                  <c:v>487.08606580999998</c:v>
                </c:pt>
                <c:pt idx="100">
                  <c:v>494.39072116</c:v>
                </c:pt>
                <c:pt idx="101">
                  <c:v>501.32857555999999</c:v>
                </c:pt>
                <c:pt idx="102">
                  <c:v>508.22853825999999</c:v>
                </c:pt>
                <c:pt idx="103">
                  <c:v>515.68338534999998</c:v>
                </c:pt>
                <c:pt idx="104">
                  <c:v>523.03505629999995</c:v>
                </c:pt>
                <c:pt idx="105">
                  <c:v>528.99802543999999</c:v>
                </c:pt>
                <c:pt idx="106">
                  <c:v>536.50101414999995</c:v>
                </c:pt>
                <c:pt idx="107">
                  <c:v>542.27029431999995</c:v>
                </c:pt>
                <c:pt idx="108">
                  <c:v>549.20161360999998</c:v>
                </c:pt>
                <c:pt idx="109">
                  <c:v>555.69410194</c:v>
                </c:pt>
                <c:pt idx="110">
                  <c:v>562.17886249000003</c:v>
                </c:pt>
                <c:pt idx="111">
                  <c:v>569.21352631000002</c:v>
                </c:pt>
                <c:pt idx="112">
                  <c:v>575.20832911000002</c:v>
                </c:pt>
                <c:pt idx="113">
                  <c:v>581.47878510999999</c:v>
                </c:pt>
                <c:pt idx="114">
                  <c:v>587.39408619000005</c:v>
                </c:pt>
                <c:pt idx="115">
                  <c:v>593.17583673000001</c:v>
                </c:pt>
                <c:pt idx="116">
                  <c:v>599.57264167000005</c:v>
                </c:pt>
                <c:pt idx="117">
                  <c:v>604.78764781999996</c:v>
                </c:pt>
                <c:pt idx="118">
                  <c:v>611.12919373</c:v>
                </c:pt>
                <c:pt idx="119">
                  <c:v>616.87760924999998</c:v>
                </c:pt>
                <c:pt idx="120">
                  <c:v>623.18285602000003</c:v>
                </c:pt>
                <c:pt idx="121">
                  <c:v>628.80069215000003</c:v>
                </c:pt>
                <c:pt idx="122">
                  <c:v>634.88839662999999</c:v>
                </c:pt>
                <c:pt idx="123">
                  <c:v>641.15994355999999</c:v>
                </c:pt>
                <c:pt idx="124">
                  <c:v>646.29284166000002</c:v>
                </c:pt>
                <c:pt idx="125">
                  <c:v>652.26508553999997</c:v>
                </c:pt>
                <c:pt idx="126">
                  <c:v>657.74304648999998</c:v>
                </c:pt>
                <c:pt idx="127">
                  <c:v>663.26440646000003</c:v>
                </c:pt>
                <c:pt idx="128">
                  <c:v>669.37937386999999</c:v>
                </c:pt>
                <c:pt idx="129">
                  <c:v>674.70110258</c:v>
                </c:pt>
                <c:pt idx="130">
                  <c:v>680.35873867999999</c:v>
                </c:pt>
                <c:pt idx="131">
                  <c:v>686.46715344999996</c:v>
                </c:pt>
                <c:pt idx="132">
                  <c:v>692.44779158999995</c:v>
                </c:pt>
                <c:pt idx="133">
                  <c:v>699.01374814999997</c:v>
                </c:pt>
                <c:pt idx="134">
                  <c:v>706.45295728999997</c:v>
                </c:pt>
                <c:pt idx="135">
                  <c:v>713.60806634000005</c:v>
                </c:pt>
                <c:pt idx="136">
                  <c:v>721.44721148999997</c:v>
                </c:pt>
                <c:pt idx="137">
                  <c:v>729.91599664</c:v>
                </c:pt>
                <c:pt idx="138">
                  <c:v>737.18473170000004</c:v>
                </c:pt>
                <c:pt idx="139">
                  <c:v>745.37525731999995</c:v>
                </c:pt>
                <c:pt idx="140">
                  <c:v>753.14794642000004</c:v>
                </c:pt>
                <c:pt idx="141">
                  <c:v>759.57014111000001</c:v>
                </c:pt>
                <c:pt idx="142">
                  <c:v>766.91171298999996</c:v>
                </c:pt>
                <c:pt idx="143">
                  <c:v>773.32007626999996</c:v>
                </c:pt>
                <c:pt idx="144">
                  <c:v>779.24750745999995</c:v>
                </c:pt>
                <c:pt idx="145">
                  <c:v>785.10303493000004</c:v>
                </c:pt>
                <c:pt idx="146">
                  <c:v>791.25888624000004</c:v>
                </c:pt>
                <c:pt idx="147">
                  <c:v>796.73012968</c:v>
                </c:pt>
                <c:pt idx="148">
                  <c:v>802.23979450000002</c:v>
                </c:pt>
                <c:pt idx="149">
                  <c:v>807.78490254999997</c:v>
                </c:pt>
                <c:pt idx="150">
                  <c:v>813.10833606999995</c:v>
                </c:pt>
                <c:pt idx="151">
                  <c:v>818.99425547999999</c:v>
                </c:pt>
                <c:pt idx="152">
                  <c:v>824.38493431999996</c:v>
                </c:pt>
                <c:pt idx="153">
                  <c:v>829.26944918000004</c:v>
                </c:pt>
                <c:pt idx="154">
                  <c:v>835.54647886999999</c:v>
                </c:pt>
                <c:pt idx="155">
                  <c:v>841.09417570999994</c:v>
                </c:pt>
                <c:pt idx="156">
                  <c:v>847.40317235999999</c:v>
                </c:pt>
                <c:pt idx="157">
                  <c:v>854.10467892999998</c:v>
                </c:pt>
                <c:pt idx="158">
                  <c:v>861.44325862000005</c:v>
                </c:pt>
                <c:pt idx="159">
                  <c:v>869.07823337000002</c:v>
                </c:pt>
                <c:pt idx="160">
                  <c:v>876.41815656000006</c:v>
                </c:pt>
                <c:pt idx="161">
                  <c:v>883.47914320999996</c:v>
                </c:pt>
                <c:pt idx="162">
                  <c:v>890.59670432999997</c:v>
                </c:pt>
                <c:pt idx="163">
                  <c:v>898.85387544000002</c:v>
                </c:pt>
                <c:pt idx="164">
                  <c:v>906.58933932000002</c:v>
                </c:pt>
                <c:pt idx="165">
                  <c:v>914.22670991999996</c:v>
                </c:pt>
                <c:pt idx="166">
                  <c:v>922.62708514999997</c:v>
                </c:pt>
                <c:pt idx="167">
                  <c:v>930.36608142</c:v>
                </c:pt>
                <c:pt idx="168">
                  <c:v>939.53267445999995</c:v>
                </c:pt>
                <c:pt idx="169">
                  <c:v>948.48329320000005</c:v>
                </c:pt>
                <c:pt idx="170">
                  <c:v>957.65131742999995</c:v>
                </c:pt>
                <c:pt idx="171">
                  <c:v>967.92102838000005</c:v>
                </c:pt>
                <c:pt idx="172">
                  <c:v>977.01744703999998</c:v>
                </c:pt>
                <c:pt idx="173">
                  <c:v>985.62244167999995</c:v>
                </c:pt>
                <c:pt idx="174">
                  <c:v>994.08514774000002</c:v>
                </c:pt>
                <c:pt idx="175">
                  <c:v>1003.0782885</c:v>
                </c:pt>
                <c:pt idx="176">
                  <c:v>1011.9585434000001</c:v>
                </c:pt>
                <c:pt idx="177">
                  <c:v>1019.4631493000001</c:v>
                </c:pt>
                <c:pt idx="178">
                  <c:v>1027.7034231</c:v>
                </c:pt>
                <c:pt idx="179">
                  <c:v>1034.8963957999999</c:v>
                </c:pt>
                <c:pt idx="180">
                  <c:v>1042.4768377</c:v>
                </c:pt>
                <c:pt idx="181">
                  <c:v>1049.1339315</c:v>
                </c:pt>
                <c:pt idx="182">
                  <c:v>1056.2199396000001</c:v>
                </c:pt>
                <c:pt idx="183">
                  <c:v>1063.4714792</c:v>
                </c:pt>
                <c:pt idx="184">
                  <c:v>1069.1842584999999</c:v>
                </c:pt>
                <c:pt idx="185">
                  <c:v>1075.6772555</c:v>
                </c:pt>
                <c:pt idx="186">
                  <c:v>1081.5342387000001</c:v>
                </c:pt>
                <c:pt idx="187">
                  <c:v>1087.3122008</c:v>
                </c:pt>
                <c:pt idx="188">
                  <c:v>1093.6907544000001</c:v>
                </c:pt>
                <c:pt idx="189">
                  <c:v>1098.9577082000001</c:v>
                </c:pt>
                <c:pt idx="190">
                  <c:v>1104.8669056000001</c:v>
                </c:pt>
                <c:pt idx="191">
                  <c:v>1111.5054149</c:v>
                </c:pt>
                <c:pt idx="192">
                  <c:v>1118.0061502000001</c:v>
                </c:pt>
                <c:pt idx="193">
                  <c:v>1124.6241175</c:v>
                </c:pt>
                <c:pt idx="194">
                  <c:v>1132.5953855</c:v>
                </c:pt>
                <c:pt idx="195">
                  <c:v>1140.4758529999999</c:v>
                </c:pt>
                <c:pt idx="196">
                  <c:v>1148.4494397000001</c:v>
                </c:pt>
                <c:pt idx="197">
                  <c:v>1157.6757256999999</c:v>
                </c:pt>
                <c:pt idx="198">
                  <c:v>1165.9012419999999</c:v>
                </c:pt>
                <c:pt idx="199">
                  <c:v>1174.9997022</c:v>
                </c:pt>
                <c:pt idx="200">
                  <c:v>1184.8670532000001</c:v>
                </c:pt>
                <c:pt idx="201">
                  <c:v>1194.1406844999999</c:v>
                </c:pt>
                <c:pt idx="202">
                  <c:v>1203.2155405000001</c:v>
                </c:pt>
                <c:pt idx="203">
                  <c:v>1213.0272186</c:v>
                </c:pt>
                <c:pt idx="204">
                  <c:v>1223.4386393</c:v>
                </c:pt>
                <c:pt idx="205">
                  <c:v>1233.4391059</c:v>
                </c:pt>
                <c:pt idx="206">
                  <c:v>1245.0387026000001</c:v>
                </c:pt>
                <c:pt idx="207">
                  <c:v>1255.7401657</c:v>
                </c:pt>
                <c:pt idx="208">
                  <c:v>1267.0491589000001</c:v>
                </c:pt>
                <c:pt idx="209">
                  <c:v>1279.0202220000001</c:v>
                </c:pt>
                <c:pt idx="210">
                  <c:v>1289.7365654</c:v>
                </c:pt>
                <c:pt idx="211">
                  <c:v>1302.0643866</c:v>
                </c:pt>
                <c:pt idx="212">
                  <c:v>1314.1650715000001</c:v>
                </c:pt>
                <c:pt idx="213">
                  <c:v>1324.9218392</c:v>
                </c:pt>
                <c:pt idx="214">
                  <c:v>1338.6496714</c:v>
                </c:pt>
                <c:pt idx="215">
                  <c:v>1351.3437498000001</c:v>
                </c:pt>
                <c:pt idx="216">
                  <c:v>1364.6388758000001</c:v>
                </c:pt>
                <c:pt idx="217">
                  <c:v>1379.1836000999999</c:v>
                </c:pt>
                <c:pt idx="218">
                  <c:v>1395.4209490999999</c:v>
                </c:pt>
                <c:pt idx="219">
                  <c:v>1410.8750673</c:v>
                </c:pt>
                <c:pt idx="220">
                  <c:v>1426.5003331</c:v>
                </c:pt>
                <c:pt idx="221">
                  <c:v>1442.3021555</c:v>
                </c:pt>
                <c:pt idx="222">
                  <c:v>1457.5209852</c:v>
                </c:pt>
                <c:pt idx="223">
                  <c:v>1474.4472217</c:v>
                </c:pt>
                <c:pt idx="224">
                  <c:v>1490.0016009999999</c:v>
                </c:pt>
                <c:pt idx="225">
                  <c:v>1504.9237551000001</c:v>
                </c:pt>
                <c:pt idx="226">
                  <c:v>1522.3888451</c:v>
                </c:pt>
                <c:pt idx="227">
                  <c:v>1538.4420184000001</c:v>
                </c:pt>
                <c:pt idx="228">
                  <c:v>1555.4800673</c:v>
                </c:pt>
                <c:pt idx="229">
                  <c:v>1573.5318754</c:v>
                </c:pt>
                <c:pt idx="230">
                  <c:v>1590.958537</c:v>
                </c:pt>
                <c:pt idx="231">
                  <c:v>1610.2664084</c:v>
                </c:pt>
                <c:pt idx="232">
                  <c:v>1628.0998989</c:v>
                </c:pt>
                <c:pt idx="233">
                  <c:v>1645.1532385</c:v>
                </c:pt>
                <c:pt idx="234">
                  <c:v>1662.2116329</c:v>
                </c:pt>
                <c:pt idx="235">
                  <c:v>1680.8576939</c:v>
                </c:pt>
                <c:pt idx="236">
                  <c:v>1699.0876968</c:v>
                </c:pt>
                <c:pt idx="237">
                  <c:v>1713.7646245999999</c:v>
                </c:pt>
                <c:pt idx="238">
                  <c:v>1731.7662740999999</c:v>
                </c:pt>
                <c:pt idx="239">
                  <c:v>1745.3657544</c:v>
                </c:pt>
                <c:pt idx="240">
                  <c:v>1761.5200728</c:v>
                </c:pt>
                <c:pt idx="241">
                  <c:v>1775.7548933999999</c:v>
                </c:pt>
                <c:pt idx="242">
                  <c:v>1789.9103806000001</c:v>
                </c:pt>
                <c:pt idx="243">
                  <c:v>1804.2556560999999</c:v>
                </c:pt>
                <c:pt idx="244">
                  <c:v>1815.7617338</c:v>
                </c:pt>
                <c:pt idx="245">
                  <c:v>1827.4397939999999</c:v>
                </c:pt>
                <c:pt idx="246">
                  <c:v>1837.8096433000001</c:v>
                </c:pt>
                <c:pt idx="247">
                  <c:v>1847.6907730999999</c:v>
                </c:pt>
                <c:pt idx="248">
                  <c:v>1858.4699419000001</c:v>
                </c:pt>
                <c:pt idx="249">
                  <c:v>1867.1104745</c:v>
                </c:pt>
                <c:pt idx="250">
                  <c:v>1877.0352278</c:v>
                </c:pt>
                <c:pt idx="251">
                  <c:v>1886.7491247999999</c:v>
                </c:pt>
                <c:pt idx="252">
                  <c:v>1896.5132926000001</c:v>
                </c:pt>
                <c:pt idx="253">
                  <c:v>1906.3279944000001</c:v>
                </c:pt>
                <c:pt idx="254">
                  <c:v>1916.6645438</c:v>
                </c:pt>
                <c:pt idx="255">
                  <c:v>1927.5308683999999</c:v>
                </c:pt>
                <c:pt idx="256">
                  <c:v>1936.5538469000001</c:v>
                </c:pt>
                <c:pt idx="257">
                  <c:v>1947.0702643</c:v>
                </c:pt>
                <c:pt idx="258">
                  <c:v>1956.6801923999999</c:v>
                </c:pt>
                <c:pt idx="259">
                  <c:v>1966.3375464999999</c:v>
                </c:pt>
                <c:pt idx="260">
                  <c:v>1977.0156999999999</c:v>
                </c:pt>
                <c:pt idx="261">
                  <c:v>1986.7734273999999</c:v>
                </c:pt>
                <c:pt idx="262">
                  <c:v>1996.0878725</c:v>
                </c:pt>
                <c:pt idx="263">
                  <c:v>2006.4336053</c:v>
                </c:pt>
                <c:pt idx="264">
                  <c:v>2017.3295046000001</c:v>
                </c:pt>
                <c:pt idx="265">
                  <c:v>2026.7872099000001</c:v>
                </c:pt>
                <c:pt idx="266">
                  <c:v>2038.2953467</c:v>
                </c:pt>
                <c:pt idx="267">
                  <c:v>2048.5217077000002</c:v>
                </c:pt>
                <c:pt idx="268">
                  <c:v>2058.0218648999999</c:v>
                </c:pt>
                <c:pt idx="269">
                  <c:v>2067.8853116999999</c:v>
                </c:pt>
                <c:pt idx="270">
                  <c:v>2075.7511970999999</c:v>
                </c:pt>
                <c:pt idx="271">
                  <c:v>2083.5289760999999</c:v>
                </c:pt>
                <c:pt idx="272">
                  <c:v>2091.3760384000002</c:v>
                </c:pt>
                <c:pt idx="273">
                  <c:v>2097.5189808999999</c:v>
                </c:pt>
                <c:pt idx="274">
                  <c:v>2104.6163544000001</c:v>
                </c:pt>
                <c:pt idx="275">
                  <c:v>2110.6129566999998</c:v>
                </c:pt>
                <c:pt idx="276">
                  <c:v>2115.5899383000001</c:v>
                </c:pt>
                <c:pt idx="277">
                  <c:v>2120.0819256999998</c:v>
                </c:pt>
                <c:pt idx="278">
                  <c:v>2124.2020714</c:v>
                </c:pt>
                <c:pt idx="279">
                  <c:v>2127.5985178000001</c:v>
                </c:pt>
                <c:pt idx="280">
                  <c:v>2130.9382319000001</c:v>
                </c:pt>
                <c:pt idx="281">
                  <c:v>2134.2831867</c:v>
                </c:pt>
                <c:pt idx="282">
                  <c:v>2137.4737439</c:v>
                </c:pt>
                <c:pt idx="283">
                  <c:v>2140.9888676</c:v>
                </c:pt>
                <c:pt idx="284">
                  <c:v>2144.1894431999999</c:v>
                </c:pt>
                <c:pt idx="285">
                  <c:v>2147.0740535</c:v>
                </c:pt>
                <c:pt idx="286">
                  <c:v>2151.3915608000002</c:v>
                </c:pt>
                <c:pt idx="287">
                  <c:v>2155.8620345999998</c:v>
                </c:pt>
                <c:pt idx="288">
                  <c:v>2161.6897905000001</c:v>
                </c:pt>
                <c:pt idx="289">
                  <c:v>2168.3429310000001</c:v>
                </c:pt>
                <c:pt idx="290">
                  <c:v>2176.0539171</c:v>
                </c:pt>
                <c:pt idx="291">
                  <c:v>2185.3662435000001</c:v>
                </c:pt>
                <c:pt idx="292">
                  <c:v>2195.0253794999999</c:v>
                </c:pt>
                <c:pt idx="293">
                  <c:v>2205.6929498</c:v>
                </c:pt>
                <c:pt idx="294">
                  <c:v>2218.6349448999999</c:v>
                </c:pt>
                <c:pt idx="295">
                  <c:v>2235.6982222000001</c:v>
                </c:pt>
                <c:pt idx="296">
                  <c:v>2252.0696935999999</c:v>
                </c:pt>
                <c:pt idx="297">
                  <c:v>2269.0735725999998</c:v>
                </c:pt>
                <c:pt idx="298">
                  <c:v>2290.1090524000001</c:v>
                </c:pt>
                <c:pt idx="299">
                  <c:v>2309.2160015999998</c:v>
                </c:pt>
                <c:pt idx="300">
                  <c:v>2333.1070887999999</c:v>
                </c:pt>
                <c:pt idx="301">
                  <c:v>2356.7956577999998</c:v>
                </c:pt>
                <c:pt idx="302">
                  <c:v>2381.1850199</c:v>
                </c:pt>
                <c:pt idx="303">
                  <c:v>2409.0297286</c:v>
                </c:pt>
                <c:pt idx="304">
                  <c:v>2434.8541169999999</c:v>
                </c:pt>
                <c:pt idx="305">
                  <c:v>2459.7061036999999</c:v>
                </c:pt>
                <c:pt idx="306">
                  <c:v>2484.8117493999998</c:v>
                </c:pt>
                <c:pt idx="307">
                  <c:v>2512.7240191000001</c:v>
                </c:pt>
                <c:pt idx="308">
                  <c:v>2540.9498407000001</c:v>
                </c:pt>
                <c:pt idx="309">
                  <c:v>2564.2793646</c:v>
                </c:pt>
                <c:pt idx="310">
                  <c:v>2594.4012831999999</c:v>
                </c:pt>
                <c:pt idx="311">
                  <c:v>2618.2215612</c:v>
                </c:pt>
                <c:pt idx="312">
                  <c:v>2647.6324579000002</c:v>
                </c:pt>
                <c:pt idx="313">
                  <c:v>2676.0146275000002</c:v>
                </c:pt>
                <c:pt idx="314">
                  <c:v>2704.7010531999999</c:v>
                </c:pt>
                <c:pt idx="315">
                  <c:v>2735.4671973999998</c:v>
                </c:pt>
                <c:pt idx="316">
                  <c:v>2762.0808256</c:v>
                </c:pt>
                <c:pt idx="317">
                  <c:v>2789.6345658999999</c:v>
                </c:pt>
                <c:pt idx="318">
                  <c:v>2815.1873737000001</c:v>
                </c:pt>
                <c:pt idx="319">
                  <c:v>2840.3700376000002</c:v>
                </c:pt>
                <c:pt idx="320">
                  <c:v>2867.8277647</c:v>
                </c:pt>
                <c:pt idx="321">
                  <c:v>2890.7763580999999</c:v>
                </c:pt>
                <c:pt idx="322">
                  <c:v>2914.8182719000001</c:v>
                </c:pt>
                <c:pt idx="323">
                  <c:v>2940.6850350999998</c:v>
                </c:pt>
                <c:pt idx="324">
                  <c:v>2965.1642716000001</c:v>
                </c:pt>
                <c:pt idx="325">
                  <c:v>2988.5395167000001</c:v>
                </c:pt>
                <c:pt idx="326">
                  <c:v>3015.6489396000002</c:v>
                </c:pt>
                <c:pt idx="327">
                  <c:v>3041.8097722000002</c:v>
                </c:pt>
                <c:pt idx="328">
                  <c:v>3067.2133985</c:v>
                </c:pt>
                <c:pt idx="329">
                  <c:v>3095.6755048</c:v>
                </c:pt>
                <c:pt idx="330">
                  <c:v>3120.2240452999999</c:v>
                </c:pt>
                <c:pt idx="331">
                  <c:v>3149.2869434999998</c:v>
                </c:pt>
                <c:pt idx="332">
                  <c:v>3181.1956968999998</c:v>
                </c:pt>
                <c:pt idx="333">
                  <c:v>3212.5410453999998</c:v>
                </c:pt>
                <c:pt idx="334">
                  <c:v>3243.5110549000001</c:v>
                </c:pt>
                <c:pt idx="335">
                  <c:v>3277.7585809000002</c:v>
                </c:pt>
                <c:pt idx="336">
                  <c:v>3315.0850375999999</c:v>
                </c:pt>
                <c:pt idx="337">
                  <c:v>3351.4533449</c:v>
                </c:pt>
                <c:pt idx="338">
                  <c:v>3394.2089755000002</c:v>
                </c:pt>
                <c:pt idx="339">
                  <c:v>3433.7229186</c:v>
                </c:pt>
                <c:pt idx="340">
                  <c:v>3475.6119440000002</c:v>
                </c:pt>
                <c:pt idx="341">
                  <c:v>3519.9515053</c:v>
                </c:pt>
                <c:pt idx="342">
                  <c:v>3557.0061744</c:v>
                </c:pt>
                <c:pt idx="343">
                  <c:v>3600.3991728000001</c:v>
                </c:pt>
                <c:pt idx="344">
                  <c:v>3642.3134862000002</c:v>
                </c:pt>
                <c:pt idx="345">
                  <c:v>3678.6281972000002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BBA-AF4E-A574-43EE24D0488F}"/>
            </c:ext>
          </c:extLst>
        </c:ser>
        <c:ser>
          <c:idx val="3"/>
          <c:order val="3"/>
          <c:tx>
            <c:strRef>
              <c:f>Perfomance_Gestora!$D$4</c:f>
              <c:strCache>
                <c:ptCount val="1"/>
                <c:pt idx="0">
                  <c:v>IBOV</c:v>
                </c:pt>
              </c:strCache>
            </c:strRef>
          </c:tx>
          <c:spPr>
            <a:ln w="28575" cap="rnd">
              <a:solidFill>
                <a:srgbClr val="8FAADC"/>
              </a:solidFill>
              <a:round/>
            </a:ln>
            <a:effectLst/>
          </c:spPr>
          <c:marker>
            <c:symbol val="none"/>
          </c:marker>
          <c:cat>
            <c:numRef>
              <c:f>Perfomance_Gestora!$A$5:$A$399</c:f>
              <c:numCache>
                <c:formatCode>mmm\-yy</c:formatCode>
                <c:ptCount val="395"/>
                <c:pt idx="0">
                  <c:v>35551</c:v>
                </c:pt>
                <c:pt idx="1">
                  <c:v>35582</c:v>
                </c:pt>
                <c:pt idx="2">
                  <c:v>35612</c:v>
                </c:pt>
                <c:pt idx="3">
                  <c:v>35643</c:v>
                </c:pt>
                <c:pt idx="4">
                  <c:v>35674</c:v>
                </c:pt>
                <c:pt idx="5">
                  <c:v>35704</c:v>
                </c:pt>
                <c:pt idx="6">
                  <c:v>35735</c:v>
                </c:pt>
                <c:pt idx="7">
                  <c:v>35765</c:v>
                </c:pt>
                <c:pt idx="8">
                  <c:v>35796</c:v>
                </c:pt>
                <c:pt idx="9">
                  <c:v>35827</c:v>
                </c:pt>
                <c:pt idx="10">
                  <c:v>35855</c:v>
                </c:pt>
                <c:pt idx="11">
                  <c:v>35886</c:v>
                </c:pt>
                <c:pt idx="12">
                  <c:v>35916</c:v>
                </c:pt>
                <c:pt idx="13">
                  <c:v>35947</c:v>
                </c:pt>
                <c:pt idx="14">
                  <c:v>35977</c:v>
                </c:pt>
                <c:pt idx="15">
                  <c:v>36008</c:v>
                </c:pt>
                <c:pt idx="16">
                  <c:v>36039</c:v>
                </c:pt>
                <c:pt idx="17">
                  <c:v>36069</c:v>
                </c:pt>
                <c:pt idx="18">
                  <c:v>36100</c:v>
                </c:pt>
                <c:pt idx="19">
                  <c:v>36130</c:v>
                </c:pt>
                <c:pt idx="20">
                  <c:v>36161</c:v>
                </c:pt>
                <c:pt idx="21">
                  <c:v>36192</c:v>
                </c:pt>
                <c:pt idx="22">
                  <c:v>36220</c:v>
                </c:pt>
                <c:pt idx="23">
                  <c:v>36251</c:v>
                </c:pt>
                <c:pt idx="24">
                  <c:v>36281</c:v>
                </c:pt>
                <c:pt idx="25">
                  <c:v>36312</c:v>
                </c:pt>
                <c:pt idx="26">
                  <c:v>36342</c:v>
                </c:pt>
                <c:pt idx="27">
                  <c:v>36373</c:v>
                </c:pt>
                <c:pt idx="28">
                  <c:v>36404</c:v>
                </c:pt>
                <c:pt idx="29">
                  <c:v>36434</c:v>
                </c:pt>
                <c:pt idx="30">
                  <c:v>36465</c:v>
                </c:pt>
                <c:pt idx="31">
                  <c:v>36495</c:v>
                </c:pt>
                <c:pt idx="32">
                  <c:v>36526</c:v>
                </c:pt>
                <c:pt idx="33">
                  <c:v>36557</c:v>
                </c:pt>
                <c:pt idx="34">
                  <c:v>36586</c:v>
                </c:pt>
                <c:pt idx="35">
                  <c:v>36617</c:v>
                </c:pt>
                <c:pt idx="36">
                  <c:v>36647</c:v>
                </c:pt>
                <c:pt idx="37">
                  <c:v>36678</c:v>
                </c:pt>
                <c:pt idx="38">
                  <c:v>36708</c:v>
                </c:pt>
                <c:pt idx="39">
                  <c:v>36739</c:v>
                </c:pt>
                <c:pt idx="40">
                  <c:v>36770</c:v>
                </c:pt>
                <c:pt idx="41">
                  <c:v>36800</c:v>
                </c:pt>
                <c:pt idx="42">
                  <c:v>36831</c:v>
                </c:pt>
                <c:pt idx="43">
                  <c:v>36861</c:v>
                </c:pt>
                <c:pt idx="44">
                  <c:v>36892</c:v>
                </c:pt>
                <c:pt idx="45">
                  <c:v>36923</c:v>
                </c:pt>
                <c:pt idx="46">
                  <c:v>36951</c:v>
                </c:pt>
                <c:pt idx="47">
                  <c:v>36982</c:v>
                </c:pt>
                <c:pt idx="48">
                  <c:v>37012</c:v>
                </c:pt>
                <c:pt idx="49">
                  <c:v>37043</c:v>
                </c:pt>
                <c:pt idx="50">
                  <c:v>37073</c:v>
                </c:pt>
                <c:pt idx="51">
                  <c:v>37104</c:v>
                </c:pt>
                <c:pt idx="52">
                  <c:v>37135</c:v>
                </c:pt>
                <c:pt idx="53">
                  <c:v>37165</c:v>
                </c:pt>
                <c:pt idx="54">
                  <c:v>37196</c:v>
                </c:pt>
                <c:pt idx="55">
                  <c:v>37226</c:v>
                </c:pt>
                <c:pt idx="56">
                  <c:v>37257</c:v>
                </c:pt>
                <c:pt idx="57">
                  <c:v>37288</c:v>
                </c:pt>
                <c:pt idx="58">
                  <c:v>37316</c:v>
                </c:pt>
                <c:pt idx="59">
                  <c:v>37347</c:v>
                </c:pt>
                <c:pt idx="60">
                  <c:v>37377</c:v>
                </c:pt>
                <c:pt idx="61">
                  <c:v>37408</c:v>
                </c:pt>
                <c:pt idx="62">
                  <c:v>37438</c:v>
                </c:pt>
                <c:pt idx="63">
                  <c:v>37469</c:v>
                </c:pt>
                <c:pt idx="64">
                  <c:v>37500</c:v>
                </c:pt>
                <c:pt idx="65">
                  <c:v>37530</c:v>
                </c:pt>
                <c:pt idx="66">
                  <c:v>37561</c:v>
                </c:pt>
                <c:pt idx="67">
                  <c:v>37591</c:v>
                </c:pt>
                <c:pt idx="68">
                  <c:v>37622</c:v>
                </c:pt>
                <c:pt idx="69">
                  <c:v>37653</c:v>
                </c:pt>
                <c:pt idx="70">
                  <c:v>37681</c:v>
                </c:pt>
                <c:pt idx="71">
                  <c:v>37712</c:v>
                </c:pt>
                <c:pt idx="72">
                  <c:v>37742</c:v>
                </c:pt>
                <c:pt idx="73">
                  <c:v>37773</c:v>
                </c:pt>
                <c:pt idx="74">
                  <c:v>37803</c:v>
                </c:pt>
                <c:pt idx="75">
                  <c:v>37834</c:v>
                </c:pt>
                <c:pt idx="76">
                  <c:v>37865</c:v>
                </c:pt>
                <c:pt idx="77">
                  <c:v>37895</c:v>
                </c:pt>
                <c:pt idx="78">
                  <c:v>37926</c:v>
                </c:pt>
                <c:pt idx="79">
                  <c:v>37956</c:v>
                </c:pt>
                <c:pt idx="80">
                  <c:v>37987</c:v>
                </c:pt>
                <c:pt idx="81">
                  <c:v>38018</c:v>
                </c:pt>
                <c:pt idx="82">
                  <c:v>38047</c:v>
                </c:pt>
                <c:pt idx="83">
                  <c:v>38078</c:v>
                </c:pt>
                <c:pt idx="84">
                  <c:v>38108</c:v>
                </c:pt>
                <c:pt idx="85">
                  <c:v>38139</c:v>
                </c:pt>
                <c:pt idx="86">
                  <c:v>38169</c:v>
                </c:pt>
                <c:pt idx="87">
                  <c:v>38200</c:v>
                </c:pt>
                <c:pt idx="88">
                  <c:v>38231</c:v>
                </c:pt>
                <c:pt idx="89">
                  <c:v>38261</c:v>
                </c:pt>
                <c:pt idx="90">
                  <c:v>38292</c:v>
                </c:pt>
                <c:pt idx="91">
                  <c:v>38322</c:v>
                </c:pt>
                <c:pt idx="92">
                  <c:v>38353</c:v>
                </c:pt>
                <c:pt idx="93">
                  <c:v>38384</c:v>
                </c:pt>
                <c:pt idx="94">
                  <c:v>38412</c:v>
                </c:pt>
                <c:pt idx="95">
                  <c:v>38443</c:v>
                </c:pt>
                <c:pt idx="96">
                  <c:v>38473</c:v>
                </c:pt>
                <c:pt idx="97">
                  <c:v>38504</c:v>
                </c:pt>
                <c:pt idx="98">
                  <c:v>38534</c:v>
                </c:pt>
                <c:pt idx="99">
                  <c:v>38565</c:v>
                </c:pt>
                <c:pt idx="100">
                  <c:v>38596</c:v>
                </c:pt>
                <c:pt idx="101">
                  <c:v>38626</c:v>
                </c:pt>
                <c:pt idx="102">
                  <c:v>38657</c:v>
                </c:pt>
                <c:pt idx="103">
                  <c:v>38687</c:v>
                </c:pt>
                <c:pt idx="104">
                  <c:v>38718</c:v>
                </c:pt>
                <c:pt idx="105">
                  <c:v>38749</c:v>
                </c:pt>
                <c:pt idx="106">
                  <c:v>38777</c:v>
                </c:pt>
                <c:pt idx="107">
                  <c:v>38808</c:v>
                </c:pt>
                <c:pt idx="108">
                  <c:v>38838</c:v>
                </c:pt>
                <c:pt idx="109">
                  <c:v>38869</c:v>
                </c:pt>
                <c:pt idx="110">
                  <c:v>38899</c:v>
                </c:pt>
                <c:pt idx="111">
                  <c:v>38930</c:v>
                </c:pt>
                <c:pt idx="112">
                  <c:v>38961</c:v>
                </c:pt>
                <c:pt idx="113">
                  <c:v>38991</c:v>
                </c:pt>
                <c:pt idx="114">
                  <c:v>39022</c:v>
                </c:pt>
                <c:pt idx="115">
                  <c:v>39052</c:v>
                </c:pt>
                <c:pt idx="116">
                  <c:v>39083</c:v>
                </c:pt>
                <c:pt idx="117">
                  <c:v>39114</c:v>
                </c:pt>
                <c:pt idx="118">
                  <c:v>39142</c:v>
                </c:pt>
                <c:pt idx="119">
                  <c:v>39173</c:v>
                </c:pt>
                <c:pt idx="120">
                  <c:v>39203</c:v>
                </c:pt>
                <c:pt idx="121">
                  <c:v>39234</c:v>
                </c:pt>
                <c:pt idx="122">
                  <c:v>39264</c:v>
                </c:pt>
                <c:pt idx="123">
                  <c:v>39295</c:v>
                </c:pt>
                <c:pt idx="124">
                  <c:v>39326</c:v>
                </c:pt>
                <c:pt idx="125">
                  <c:v>39356</c:v>
                </c:pt>
                <c:pt idx="126">
                  <c:v>39387</c:v>
                </c:pt>
                <c:pt idx="127">
                  <c:v>39417</c:v>
                </c:pt>
                <c:pt idx="128">
                  <c:v>39448</c:v>
                </c:pt>
                <c:pt idx="129">
                  <c:v>39479</c:v>
                </c:pt>
                <c:pt idx="130">
                  <c:v>39508</c:v>
                </c:pt>
                <c:pt idx="131">
                  <c:v>39539</c:v>
                </c:pt>
                <c:pt idx="132">
                  <c:v>39569</c:v>
                </c:pt>
                <c:pt idx="133">
                  <c:v>39600</c:v>
                </c:pt>
                <c:pt idx="134">
                  <c:v>39630</c:v>
                </c:pt>
                <c:pt idx="135">
                  <c:v>39661</c:v>
                </c:pt>
                <c:pt idx="136">
                  <c:v>39692</c:v>
                </c:pt>
                <c:pt idx="137">
                  <c:v>39722</c:v>
                </c:pt>
                <c:pt idx="138">
                  <c:v>39753</c:v>
                </c:pt>
                <c:pt idx="139">
                  <c:v>39783</c:v>
                </c:pt>
                <c:pt idx="140">
                  <c:v>39814</c:v>
                </c:pt>
                <c:pt idx="141">
                  <c:v>39845</c:v>
                </c:pt>
                <c:pt idx="142">
                  <c:v>39873</c:v>
                </c:pt>
                <c:pt idx="143">
                  <c:v>39904</c:v>
                </c:pt>
                <c:pt idx="144">
                  <c:v>39934</c:v>
                </c:pt>
                <c:pt idx="145">
                  <c:v>39965</c:v>
                </c:pt>
                <c:pt idx="146">
                  <c:v>39995</c:v>
                </c:pt>
                <c:pt idx="147">
                  <c:v>40026</c:v>
                </c:pt>
                <c:pt idx="148">
                  <c:v>40057</c:v>
                </c:pt>
                <c:pt idx="149">
                  <c:v>40087</c:v>
                </c:pt>
                <c:pt idx="150">
                  <c:v>40118</c:v>
                </c:pt>
                <c:pt idx="151">
                  <c:v>40148</c:v>
                </c:pt>
                <c:pt idx="152">
                  <c:v>40179</c:v>
                </c:pt>
                <c:pt idx="153">
                  <c:v>40210</c:v>
                </c:pt>
                <c:pt idx="154">
                  <c:v>40238</c:v>
                </c:pt>
                <c:pt idx="155">
                  <c:v>40269</c:v>
                </c:pt>
                <c:pt idx="156">
                  <c:v>40299</c:v>
                </c:pt>
                <c:pt idx="157">
                  <c:v>40330</c:v>
                </c:pt>
                <c:pt idx="158">
                  <c:v>40360</c:v>
                </c:pt>
                <c:pt idx="159">
                  <c:v>40391</c:v>
                </c:pt>
                <c:pt idx="160">
                  <c:v>40422</c:v>
                </c:pt>
                <c:pt idx="161">
                  <c:v>40452</c:v>
                </c:pt>
                <c:pt idx="162">
                  <c:v>40483</c:v>
                </c:pt>
                <c:pt idx="163">
                  <c:v>40513</c:v>
                </c:pt>
                <c:pt idx="164">
                  <c:v>40544</c:v>
                </c:pt>
                <c:pt idx="165">
                  <c:v>40575</c:v>
                </c:pt>
                <c:pt idx="166">
                  <c:v>40603</c:v>
                </c:pt>
                <c:pt idx="167">
                  <c:v>40634</c:v>
                </c:pt>
                <c:pt idx="168">
                  <c:v>40664</c:v>
                </c:pt>
                <c:pt idx="169">
                  <c:v>40695</c:v>
                </c:pt>
                <c:pt idx="170">
                  <c:v>40725</c:v>
                </c:pt>
                <c:pt idx="171">
                  <c:v>40756</c:v>
                </c:pt>
                <c:pt idx="172">
                  <c:v>40787</c:v>
                </c:pt>
                <c:pt idx="173">
                  <c:v>40817</c:v>
                </c:pt>
                <c:pt idx="174">
                  <c:v>40848</c:v>
                </c:pt>
                <c:pt idx="175">
                  <c:v>40878</c:v>
                </c:pt>
                <c:pt idx="176">
                  <c:v>40909</c:v>
                </c:pt>
                <c:pt idx="177">
                  <c:v>40940</c:v>
                </c:pt>
                <c:pt idx="178">
                  <c:v>40969</c:v>
                </c:pt>
                <c:pt idx="179">
                  <c:v>41000</c:v>
                </c:pt>
                <c:pt idx="180">
                  <c:v>41030</c:v>
                </c:pt>
                <c:pt idx="181">
                  <c:v>41061</c:v>
                </c:pt>
                <c:pt idx="182">
                  <c:v>41091</c:v>
                </c:pt>
                <c:pt idx="183">
                  <c:v>41122</c:v>
                </c:pt>
                <c:pt idx="184">
                  <c:v>41153</c:v>
                </c:pt>
                <c:pt idx="185">
                  <c:v>41183</c:v>
                </c:pt>
                <c:pt idx="186">
                  <c:v>41214</c:v>
                </c:pt>
                <c:pt idx="187">
                  <c:v>41244</c:v>
                </c:pt>
                <c:pt idx="188">
                  <c:v>41275</c:v>
                </c:pt>
                <c:pt idx="189">
                  <c:v>41306</c:v>
                </c:pt>
                <c:pt idx="190">
                  <c:v>41334</c:v>
                </c:pt>
                <c:pt idx="191">
                  <c:v>41365</c:v>
                </c:pt>
                <c:pt idx="192">
                  <c:v>41395</c:v>
                </c:pt>
                <c:pt idx="193">
                  <c:v>41426</c:v>
                </c:pt>
                <c:pt idx="194">
                  <c:v>41456</c:v>
                </c:pt>
                <c:pt idx="195">
                  <c:v>41487</c:v>
                </c:pt>
                <c:pt idx="196">
                  <c:v>41518</c:v>
                </c:pt>
                <c:pt idx="197">
                  <c:v>41548</c:v>
                </c:pt>
                <c:pt idx="198">
                  <c:v>41579</c:v>
                </c:pt>
                <c:pt idx="199">
                  <c:v>41609</c:v>
                </c:pt>
                <c:pt idx="200">
                  <c:v>41640</c:v>
                </c:pt>
                <c:pt idx="201">
                  <c:v>41671</c:v>
                </c:pt>
                <c:pt idx="202">
                  <c:v>41699</c:v>
                </c:pt>
                <c:pt idx="203">
                  <c:v>41730</c:v>
                </c:pt>
                <c:pt idx="204">
                  <c:v>41760</c:v>
                </c:pt>
                <c:pt idx="205">
                  <c:v>41791</c:v>
                </c:pt>
                <c:pt idx="206">
                  <c:v>41821</c:v>
                </c:pt>
                <c:pt idx="207">
                  <c:v>41852</c:v>
                </c:pt>
                <c:pt idx="208">
                  <c:v>41883</c:v>
                </c:pt>
                <c:pt idx="209">
                  <c:v>41913</c:v>
                </c:pt>
                <c:pt idx="210">
                  <c:v>41944</c:v>
                </c:pt>
                <c:pt idx="211">
                  <c:v>41974</c:v>
                </c:pt>
                <c:pt idx="212">
                  <c:v>42005</c:v>
                </c:pt>
                <c:pt idx="213">
                  <c:v>42036</c:v>
                </c:pt>
                <c:pt idx="214">
                  <c:v>42064</c:v>
                </c:pt>
                <c:pt idx="215">
                  <c:v>42095</c:v>
                </c:pt>
                <c:pt idx="216">
                  <c:v>42125</c:v>
                </c:pt>
                <c:pt idx="217">
                  <c:v>42156</c:v>
                </c:pt>
                <c:pt idx="218">
                  <c:v>42186</c:v>
                </c:pt>
                <c:pt idx="219">
                  <c:v>42217</c:v>
                </c:pt>
                <c:pt idx="220">
                  <c:v>42248</c:v>
                </c:pt>
                <c:pt idx="221">
                  <c:v>42278</c:v>
                </c:pt>
                <c:pt idx="222">
                  <c:v>42309</c:v>
                </c:pt>
                <c:pt idx="223">
                  <c:v>42339</c:v>
                </c:pt>
                <c:pt idx="224">
                  <c:v>42370</c:v>
                </c:pt>
                <c:pt idx="225">
                  <c:v>42401</c:v>
                </c:pt>
                <c:pt idx="226">
                  <c:v>42430</c:v>
                </c:pt>
                <c:pt idx="227">
                  <c:v>42461</c:v>
                </c:pt>
                <c:pt idx="228">
                  <c:v>42491</c:v>
                </c:pt>
                <c:pt idx="229">
                  <c:v>42522</c:v>
                </c:pt>
                <c:pt idx="230">
                  <c:v>42552</c:v>
                </c:pt>
                <c:pt idx="231">
                  <c:v>42583</c:v>
                </c:pt>
                <c:pt idx="232">
                  <c:v>42614</c:v>
                </c:pt>
                <c:pt idx="233">
                  <c:v>42644</c:v>
                </c:pt>
                <c:pt idx="234">
                  <c:v>42675</c:v>
                </c:pt>
                <c:pt idx="235">
                  <c:v>42705</c:v>
                </c:pt>
                <c:pt idx="236">
                  <c:v>42736</c:v>
                </c:pt>
                <c:pt idx="237">
                  <c:v>42767</c:v>
                </c:pt>
                <c:pt idx="238">
                  <c:v>42795</c:v>
                </c:pt>
                <c:pt idx="239">
                  <c:v>42826</c:v>
                </c:pt>
                <c:pt idx="240">
                  <c:v>42856</c:v>
                </c:pt>
                <c:pt idx="241">
                  <c:v>42887</c:v>
                </c:pt>
                <c:pt idx="242">
                  <c:v>42917</c:v>
                </c:pt>
                <c:pt idx="243">
                  <c:v>42948</c:v>
                </c:pt>
                <c:pt idx="244">
                  <c:v>42979</c:v>
                </c:pt>
                <c:pt idx="245">
                  <c:v>43009</c:v>
                </c:pt>
                <c:pt idx="246">
                  <c:v>43040</c:v>
                </c:pt>
                <c:pt idx="247">
                  <c:v>43070</c:v>
                </c:pt>
                <c:pt idx="248">
                  <c:v>43101</c:v>
                </c:pt>
                <c:pt idx="249">
                  <c:v>43132</c:v>
                </c:pt>
                <c:pt idx="250">
                  <c:v>43160</c:v>
                </c:pt>
                <c:pt idx="251">
                  <c:v>43191</c:v>
                </c:pt>
                <c:pt idx="252">
                  <c:v>43221</c:v>
                </c:pt>
                <c:pt idx="253">
                  <c:v>43252</c:v>
                </c:pt>
                <c:pt idx="254">
                  <c:v>43282</c:v>
                </c:pt>
                <c:pt idx="255">
                  <c:v>43313</c:v>
                </c:pt>
                <c:pt idx="256">
                  <c:v>43344</c:v>
                </c:pt>
                <c:pt idx="257">
                  <c:v>43374</c:v>
                </c:pt>
                <c:pt idx="258">
                  <c:v>43405</c:v>
                </c:pt>
                <c:pt idx="259">
                  <c:v>43435</c:v>
                </c:pt>
                <c:pt idx="260">
                  <c:v>43466</c:v>
                </c:pt>
                <c:pt idx="261">
                  <c:v>43497</c:v>
                </c:pt>
                <c:pt idx="262">
                  <c:v>43525</c:v>
                </c:pt>
                <c:pt idx="263">
                  <c:v>43556</c:v>
                </c:pt>
                <c:pt idx="264">
                  <c:v>43586</c:v>
                </c:pt>
                <c:pt idx="265">
                  <c:v>43617</c:v>
                </c:pt>
                <c:pt idx="266">
                  <c:v>43647</c:v>
                </c:pt>
                <c:pt idx="267">
                  <c:v>43678</c:v>
                </c:pt>
                <c:pt idx="268">
                  <c:v>43709</c:v>
                </c:pt>
                <c:pt idx="269">
                  <c:v>43739</c:v>
                </c:pt>
                <c:pt idx="270">
                  <c:v>43770</c:v>
                </c:pt>
                <c:pt idx="271">
                  <c:v>43800</c:v>
                </c:pt>
                <c:pt idx="272">
                  <c:v>43831</c:v>
                </c:pt>
                <c:pt idx="273">
                  <c:v>43862</c:v>
                </c:pt>
                <c:pt idx="274">
                  <c:v>43891</c:v>
                </c:pt>
                <c:pt idx="275">
                  <c:v>43922</c:v>
                </c:pt>
                <c:pt idx="276">
                  <c:v>43952</c:v>
                </c:pt>
                <c:pt idx="277">
                  <c:v>43983</c:v>
                </c:pt>
                <c:pt idx="278">
                  <c:v>44013</c:v>
                </c:pt>
                <c:pt idx="279">
                  <c:v>44044</c:v>
                </c:pt>
                <c:pt idx="280">
                  <c:v>44075</c:v>
                </c:pt>
                <c:pt idx="281">
                  <c:v>44105</c:v>
                </c:pt>
                <c:pt idx="282">
                  <c:v>44136</c:v>
                </c:pt>
                <c:pt idx="283">
                  <c:v>44166</c:v>
                </c:pt>
                <c:pt idx="284">
                  <c:v>44197</c:v>
                </c:pt>
                <c:pt idx="285">
                  <c:v>44228</c:v>
                </c:pt>
                <c:pt idx="286">
                  <c:v>44256</c:v>
                </c:pt>
                <c:pt idx="287">
                  <c:v>44287</c:v>
                </c:pt>
                <c:pt idx="288">
                  <c:v>44317</c:v>
                </c:pt>
                <c:pt idx="289">
                  <c:v>44348</c:v>
                </c:pt>
                <c:pt idx="290">
                  <c:v>44378</c:v>
                </c:pt>
                <c:pt idx="291">
                  <c:v>44409</c:v>
                </c:pt>
                <c:pt idx="292">
                  <c:v>44440</c:v>
                </c:pt>
                <c:pt idx="293">
                  <c:v>44470</c:v>
                </c:pt>
                <c:pt idx="294">
                  <c:v>44501</c:v>
                </c:pt>
                <c:pt idx="295">
                  <c:v>44531</c:v>
                </c:pt>
                <c:pt idx="296">
                  <c:v>44562</c:v>
                </c:pt>
                <c:pt idx="297">
                  <c:v>44593</c:v>
                </c:pt>
                <c:pt idx="298">
                  <c:v>44621</c:v>
                </c:pt>
                <c:pt idx="299">
                  <c:v>44652</c:v>
                </c:pt>
                <c:pt idx="300">
                  <c:v>44682</c:v>
                </c:pt>
                <c:pt idx="301">
                  <c:v>44713</c:v>
                </c:pt>
                <c:pt idx="302">
                  <c:v>44743</c:v>
                </c:pt>
                <c:pt idx="303">
                  <c:v>44774</c:v>
                </c:pt>
                <c:pt idx="304">
                  <c:v>44805</c:v>
                </c:pt>
                <c:pt idx="305">
                  <c:v>44835</c:v>
                </c:pt>
                <c:pt idx="306">
                  <c:v>44866</c:v>
                </c:pt>
                <c:pt idx="307">
                  <c:v>44896</c:v>
                </c:pt>
                <c:pt idx="308">
                  <c:v>44927</c:v>
                </c:pt>
                <c:pt idx="309">
                  <c:v>44958</c:v>
                </c:pt>
                <c:pt idx="310">
                  <c:v>44986</c:v>
                </c:pt>
                <c:pt idx="311">
                  <c:v>45017</c:v>
                </c:pt>
                <c:pt idx="312">
                  <c:v>45047</c:v>
                </c:pt>
                <c:pt idx="313">
                  <c:v>45078</c:v>
                </c:pt>
                <c:pt idx="314">
                  <c:v>45108</c:v>
                </c:pt>
                <c:pt idx="315">
                  <c:v>45139</c:v>
                </c:pt>
                <c:pt idx="316">
                  <c:v>45170</c:v>
                </c:pt>
                <c:pt idx="317">
                  <c:v>45200</c:v>
                </c:pt>
                <c:pt idx="318">
                  <c:v>45231</c:v>
                </c:pt>
                <c:pt idx="319">
                  <c:v>45261</c:v>
                </c:pt>
                <c:pt idx="320">
                  <c:v>45292</c:v>
                </c:pt>
                <c:pt idx="321">
                  <c:v>45323</c:v>
                </c:pt>
                <c:pt idx="322">
                  <c:v>45352</c:v>
                </c:pt>
                <c:pt idx="323">
                  <c:v>45383</c:v>
                </c:pt>
                <c:pt idx="324">
                  <c:v>45413</c:v>
                </c:pt>
                <c:pt idx="325">
                  <c:v>45444</c:v>
                </c:pt>
                <c:pt idx="326">
                  <c:v>45474</c:v>
                </c:pt>
                <c:pt idx="327">
                  <c:v>45505</c:v>
                </c:pt>
                <c:pt idx="328">
                  <c:v>45536</c:v>
                </c:pt>
                <c:pt idx="329">
                  <c:v>45566</c:v>
                </c:pt>
                <c:pt idx="330">
                  <c:v>45597</c:v>
                </c:pt>
                <c:pt idx="331">
                  <c:v>45627</c:v>
                </c:pt>
                <c:pt idx="332">
                  <c:v>45658</c:v>
                </c:pt>
                <c:pt idx="333">
                  <c:v>45689</c:v>
                </c:pt>
                <c:pt idx="334">
                  <c:v>45717</c:v>
                </c:pt>
                <c:pt idx="335">
                  <c:v>45748</c:v>
                </c:pt>
                <c:pt idx="336">
                  <c:v>45778</c:v>
                </c:pt>
                <c:pt idx="337">
                  <c:v>45809</c:v>
                </c:pt>
                <c:pt idx="338">
                  <c:v>45839</c:v>
                </c:pt>
                <c:pt idx="339">
                  <c:v>45870</c:v>
                </c:pt>
                <c:pt idx="340">
                  <c:v>45901</c:v>
                </c:pt>
                <c:pt idx="341">
                  <c:v>45931</c:v>
                </c:pt>
                <c:pt idx="342">
                  <c:v>45962</c:v>
                </c:pt>
                <c:pt idx="343">
                  <c:v>45992</c:v>
                </c:pt>
                <c:pt idx="344">
                  <c:v>46023</c:v>
                </c:pt>
                <c:pt idx="345">
                  <c:v>46054</c:v>
                </c:pt>
              </c:numCache>
            </c:numRef>
          </c:cat>
          <c:val>
            <c:numRef>
              <c:f>Perfomance_Gestora!$D$5:$D$399</c:f>
              <c:numCache>
                <c:formatCode>General</c:formatCode>
                <c:ptCount val="395"/>
                <c:pt idx="0">
                  <c:v>100</c:v>
                </c:pt>
                <c:pt idx="1">
                  <c:v>110.78102961</c:v>
                </c:pt>
                <c:pt idx="2">
                  <c:v>113.46967558999999</c:v>
                </c:pt>
                <c:pt idx="3">
                  <c:v>93.520803948999998</c:v>
                </c:pt>
                <c:pt idx="4">
                  <c:v>103.99330042</c:v>
                </c:pt>
                <c:pt idx="5">
                  <c:v>79.213681241000003</c:v>
                </c:pt>
                <c:pt idx="6">
                  <c:v>82.810296191999996</c:v>
                </c:pt>
                <c:pt idx="7">
                  <c:v>89.880112835000006</c:v>
                </c:pt>
                <c:pt idx="8">
                  <c:v>85.684062058999999</c:v>
                </c:pt>
                <c:pt idx="9">
                  <c:v>93.177009873000003</c:v>
                </c:pt>
                <c:pt idx="10">
                  <c:v>105.30677009</c:v>
                </c:pt>
                <c:pt idx="11">
                  <c:v>102.93547249</c:v>
                </c:pt>
                <c:pt idx="12">
                  <c:v>86.794781381999996</c:v>
                </c:pt>
                <c:pt idx="13">
                  <c:v>85.313822285000001</c:v>
                </c:pt>
                <c:pt idx="14">
                  <c:v>94.384696755999997</c:v>
                </c:pt>
                <c:pt idx="15">
                  <c:v>57.052186177999999</c:v>
                </c:pt>
                <c:pt idx="16">
                  <c:v>58.118829337000001</c:v>
                </c:pt>
                <c:pt idx="17">
                  <c:v>62.120944993000002</c:v>
                </c:pt>
                <c:pt idx="18">
                  <c:v>76.084273624999994</c:v>
                </c:pt>
                <c:pt idx="19">
                  <c:v>59.802538787000003</c:v>
                </c:pt>
                <c:pt idx="20">
                  <c:v>72.029266573000001</c:v>
                </c:pt>
                <c:pt idx="21">
                  <c:v>78.543723553999996</c:v>
                </c:pt>
                <c:pt idx="22">
                  <c:v>94.287729196000001</c:v>
                </c:pt>
                <c:pt idx="23">
                  <c:v>100.05289139</c:v>
                </c:pt>
                <c:pt idx="24">
                  <c:v>97.752115656000001</c:v>
                </c:pt>
                <c:pt idx="25">
                  <c:v>102.48589561999999</c:v>
                </c:pt>
                <c:pt idx="26">
                  <c:v>92.039844852000002</c:v>
                </c:pt>
                <c:pt idx="27">
                  <c:v>93.124118476999996</c:v>
                </c:pt>
                <c:pt idx="28">
                  <c:v>97.901974612000004</c:v>
                </c:pt>
                <c:pt idx="29">
                  <c:v>103.13822284</c:v>
                </c:pt>
                <c:pt idx="30">
                  <c:v>121.45627644</c:v>
                </c:pt>
                <c:pt idx="31">
                  <c:v>150.66114245</c:v>
                </c:pt>
                <c:pt idx="32">
                  <c:v>144.46403384999999</c:v>
                </c:pt>
                <c:pt idx="33">
                  <c:v>155.67700987000001</c:v>
                </c:pt>
                <c:pt idx="34">
                  <c:v>157.08744711</c:v>
                </c:pt>
                <c:pt idx="35">
                  <c:v>136.9622708</c:v>
                </c:pt>
                <c:pt idx="36">
                  <c:v>131.84062058999999</c:v>
                </c:pt>
                <c:pt idx="37">
                  <c:v>147.45239774000001</c:v>
                </c:pt>
                <c:pt idx="38">
                  <c:v>145.04583921</c:v>
                </c:pt>
                <c:pt idx="39">
                  <c:v>152.90902679999999</c:v>
                </c:pt>
                <c:pt idx="40">
                  <c:v>140.40902679999999</c:v>
                </c:pt>
                <c:pt idx="41">
                  <c:v>131.05606488000001</c:v>
                </c:pt>
                <c:pt idx="42">
                  <c:v>117.12799717</c:v>
                </c:pt>
                <c:pt idx="43">
                  <c:v>134.51163611000001</c:v>
                </c:pt>
                <c:pt idx="44">
                  <c:v>155.78279266999999</c:v>
                </c:pt>
                <c:pt idx="45">
                  <c:v>140.08286319000001</c:v>
                </c:pt>
                <c:pt idx="46">
                  <c:v>127.27433004</c:v>
                </c:pt>
                <c:pt idx="47">
                  <c:v>131.49682652000001</c:v>
                </c:pt>
                <c:pt idx="48">
                  <c:v>129.13434415</c:v>
                </c:pt>
                <c:pt idx="49">
                  <c:v>128.34097320000001</c:v>
                </c:pt>
                <c:pt idx="50">
                  <c:v>121.24471086</c:v>
                </c:pt>
                <c:pt idx="51">
                  <c:v>113.18758815</c:v>
                </c:pt>
                <c:pt idx="52">
                  <c:v>93.75</c:v>
                </c:pt>
                <c:pt idx="53">
                  <c:v>100.17630465000001</c:v>
                </c:pt>
                <c:pt idx="54">
                  <c:v>113.98977433</c:v>
                </c:pt>
                <c:pt idx="55">
                  <c:v>119.68441466</c:v>
                </c:pt>
                <c:pt idx="56">
                  <c:v>112.13857545</c:v>
                </c:pt>
                <c:pt idx="57">
                  <c:v>123.70416079</c:v>
                </c:pt>
                <c:pt idx="58">
                  <c:v>116.83709449</c:v>
                </c:pt>
                <c:pt idx="59">
                  <c:v>115.34732016</c:v>
                </c:pt>
                <c:pt idx="60">
                  <c:v>113.37270803</c:v>
                </c:pt>
                <c:pt idx="61">
                  <c:v>98.192877292000006</c:v>
                </c:pt>
                <c:pt idx="62">
                  <c:v>86.054301834</c:v>
                </c:pt>
                <c:pt idx="63">
                  <c:v>91.519746120999997</c:v>
                </c:pt>
                <c:pt idx="64">
                  <c:v>76.004936529999995</c:v>
                </c:pt>
                <c:pt idx="65">
                  <c:v>89.624471086</c:v>
                </c:pt>
                <c:pt idx="66">
                  <c:v>92.630465443999995</c:v>
                </c:pt>
                <c:pt idx="67">
                  <c:v>99.330042313000007</c:v>
                </c:pt>
                <c:pt idx="68">
                  <c:v>96.447461212999997</c:v>
                </c:pt>
                <c:pt idx="69">
                  <c:v>90.620592384000005</c:v>
                </c:pt>
                <c:pt idx="70">
                  <c:v>99.374118476999996</c:v>
                </c:pt>
                <c:pt idx="71">
                  <c:v>110.68406204999999</c:v>
                </c:pt>
                <c:pt idx="72">
                  <c:v>118.30923835999999</c:v>
                </c:pt>
                <c:pt idx="73">
                  <c:v>114.35119887</c:v>
                </c:pt>
                <c:pt idx="74">
                  <c:v>119.63152327</c:v>
                </c:pt>
                <c:pt idx="75">
                  <c:v>133.76234133</c:v>
                </c:pt>
                <c:pt idx="76">
                  <c:v>141.13187588</c:v>
                </c:pt>
                <c:pt idx="77">
                  <c:v>158.51551481000001</c:v>
                </c:pt>
                <c:pt idx="78">
                  <c:v>177.91784203</c:v>
                </c:pt>
                <c:pt idx="79">
                  <c:v>196.01551481000001</c:v>
                </c:pt>
                <c:pt idx="80">
                  <c:v>192.62165021000001</c:v>
                </c:pt>
                <c:pt idx="81">
                  <c:v>191.77538787</c:v>
                </c:pt>
                <c:pt idx="82">
                  <c:v>195.18688293</c:v>
                </c:pt>
                <c:pt idx="83">
                  <c:v>172.84026797999999</c:v>
                </c:pt>
                <c:pt idx="84">
                  <c:v>172.28490832</c:v>
                </c:pt>
                <c:pt idx="85">
                  <c:v>186.42454161000001</c:v>
                </c:pt>
                <c:pt idx="86">
                  <c:v>196.89703807999999</c:v>
                </c:pt>
                <c:pt idx="87">
                  <c:v>201.01375175999999</c:v>
                </c:pt>
                <c:pt idx="88">
                  <c:v>204.91008463</c:v>
                </c:pt>
                <c:pt idx="89">
                  <c:v>203.20874470999999</c:v>
                </c:pt>
                <c:pt idx="90">
                  <c:v>221.50916784</c:v>
                </c:pt>
                <c:pt idx="91">
                  <c:v>230.92383638999999</c:v>
                </c:pt>
                <c:pt idx="92">
                  <c:v>214.65091677999999</c:v>
                </c:pt>
                <c:pt idx="93">
                  <c:v>248.05183357000001</c:v>
                </c:pt>
                <c:pt idx="94">
                  <c:v>234.57334273999999</c:v>
                </c:pt>
                <c:pt idx="95">
                  <c:v>218.99682652000001</c:v>
                </c:pt>
                <c:pt idx="96">
                  <c:v>222.20557123</c:v>
                </c:pt>
                <c:pt idx="97">
                  <c:v>220.83039492</c:v>
                </c:pt>
                <c:pt idx="98">
                  <c:v>229.56629054999999</c:v>
                </c:pt>
                <c:pt idx="99">
                  <c:v>247.21438645999999</c:v>
                </c:pt>
                <c:pt idx="100">
                  <c:v>278.41149505999999</c:v>
                </c:pt>
                <c:pt idx="101">
                  <c:v>266.15832158000001</c:v>
                </c:pt>
                <c:pt idx="102">
                  <c:v>281.34696756</c:v>
                </c:pt>
                <c:pt idx="103">
                  <c:v>294.91361072000001</c:v>
                </c:pt>
                <c:pt idx="104">
                  <c:v>338.34626234000001</c:v>
                </c:pt>
                <c:pt idx="105">
                  <c:v>340.35613540000003</c:v>
                </c:pt>
                <c:pt idx="106">
                  <c:v>334.54689703999998</c:v>
                </c:pt>
                <c:pt idx="107">
                  <c:v>355.80923835999999</c:v>
                </c:pt>
                <c:pt idx="108">
                  <c:v>322.02045134000002</c:v>
                </c:pt>
                <c:pt idx="109">
                  <c:v>322.90197461000002</c:v>
                </c:pt>
                <c:pt idx="110">
                  <c:v>326.84238363999998</c:v>
                </c:pt>
                <c:pt idx="111">
                  <c:v>319.39351198999998</c:v>
                </c:pt>
                <c:pt idx="112">
                  <c:v>321.30641749</c:v>
                </c:pt>
                <c:pt idx="113">
                  <c:v>346.10366714000003</c:v>
                </c:pt>
                <c:pt idx="114">
                  <c:v>369.63152327</c:v>
                </c:pt>
                <c:pt idx="115">
                  <c:v>392.03984485000001</c:v>
                </c:pt>
                <c:pt idx="116">
                  <c:v>393.52080395000002</c:v>
                </c:pt>
                <c:pt idx="117">
                  <c:v>386.91819464000002</c:v>
                </c:pt>
                <c:pt idx="118">
                  <c:v>403.77291960999997</c:v>
                </c:pt>
                <c:pt idx="119">
                  <c:v>431.55853315000002</c:v>
                </c:pt>
                <c:pt idx="120">
                  <c:v>460.75458392000002</c:v>
                </c:pt>
                <c:pt idx="121">
                  <c:v>479.47813822000001</c:v>
                </c:pt>
                <c:pt idx="122">
                  <c:v>477.62693934999999</c:v>
                </c:pt>
                <c:pt idx="123">
                  <c:v>481.63787023999998</c:v>
                </c:pt>
                <c:pt idx="124">
                  <c:v>533.01304654</c:v>
                </c:pt>
                <c:pt idx="125">
                  <c:v>575.78455570999995</c:v>
                </c:pt>
                <c:pt idx="126">
                  <c:v>555.41255289000003</c:v>
                </c:pt>
                <c:pt idx="127">
                  <c:v>563.16995769000005</c:v>
                </c:pt>
                <c:pt idx="128">
                  <c:v>524.41819464000002</c:v>
                </c:pt>
                <c:pt idx="129">
                  <c:v>559.67031029999998</c:v>
                </c:pt>
                <c:pt idx="130">
                  <c:v>537.44710859999998</c:v>
                </c:pt>
                <c:pt idx="131">
                  <c:v>598.27221439000004</c:v>
                </c:pt>
                <c:pt idx="132">
                  <c:v>639.91537376999997</c:v>
                </c:pt>
                <c:pt idx="133">
                  <c:v>573.13998590000006</c:v>
                </c:pt>
                <c:pt idx="134">
                  <c:v>524.55042313000001</c:v>
                </c:pt>
                <c:pt idx="135">
                  <c:v>490.83215797000003</c:v>
                </c:pt>
                <c:pt idx="136">
                  <c:v>436.71544428999999</c:v>
                </c:pt>
                <c:pt idx="137">
                  <c:v>328.42031029999998</c:v>
                </c:pt>
                <c:pt idx="138">
                  <c:v>322.59344147000002</c:v>
                </c:pt>
                <c:pt idx="139">
                  <c:v>331.01198871999998</c:v>
                </c:pt>
                <c:pt idx="140">
                  <c:v>346.43864597999999</c:v>
                </c:pt>
                <c:pt idx="141">
                  <c:v>336.59203102999999</c:v>
                </c:pt>
                <c:pt idx="142">
                  <c:v>360.76339915</c:v>
                </c:pt>
                <c:pt idx="143">
                  <c:v>416.86354019999999</c:v>
                </c:pt>
                <c:pt idx="144">
                  <c:v>468.94393511999999</c:v>
                </c:pt>
                <c:pt idx="145">
                  <c:v>453.67595204999998</c:v>
                </c:pt>
                <c:pt idx="146">
                  <c:v>482.76622003</c:v>
                </c:pt>
                <c:pt idx="147">
                  <c:v>497.95486600999999</c:v>
                </c:pt>
                <c:pt idx="148">
                  <c:v>542.28667137000002</c:v>
                </c:pt>
                <c:pt idx="149">
                  <c:v>542.53349788000003</c:v>
                </c:pt>
                <c:pt idx="150">
                  <c:v>591.00846262000005</c:v>
                </c:pt>
                <c:pt idx="151">
                  <c:v>604.61918194999998</c:v>
                </c:pt>
                <c:pt idx="152">
                  <c:v>576.52503525999998</c:v>
                </c:pt>
                <c:pt idx="153">
                  <c:v>586.23942172</c:v>
                </c:pt>
                <c:pt idx="154">
                  <c:v>620.33674188999998</c:v>
                </c:pt>
                <c:pt idx="155">
                  <c:v>595.28385048999996</c:v>
                </c:pt>
                <c:pt idx="156">
                  <c:v>555.76516219999996</c:v>
                </c:pt>
                <c:pt idx="157">
                  <c:v>537.15620592000005</c:v>
                </c:pt>
                <c:pt idx="158">
                  <c:v>595.16043723999996</c:v>
                </c:pt>
                <c:pt idx="159">
                  <c:v>574.26833567999995</c:v>
                </c:pt>
                <c:pt idx="160">
                  <c:v>612.03279267000005</c:v>
                </c:pt>
                <c:pt idx="161">
                  <c:v>622.99894216999996</c:v>
                </c:pt>
                <c:pt idx="162">
                  <c:v>596.83533145000001</c:v>
                </c:pt>
                <c:pt idx="163">
                  <c:v>610.93088857999999</c:v>
                </c:pt>
                <c:pt idx="164">
                  <c:v>586.86530324</c:v>
                </c:pt>
                <c:pt idx="165">
                  <c:v>593.99682652000001</c:v>
                </c:pt>
                <c:pt idx="166">
                  <c:v>604.60155148000001</c:v>
                </c:pt>
                <c:pt idx="167">
                  <c:v>582.96897037999997</c:v>
                </c:pt>
                <c:pt idx="168">
                  <c:v>569.64033849999998</c:v>
                </c:pt>
                <c:pt idx="169">
                  <c:v>550.09696756000005</c:v>
                </c:pt>
                <c:pt idx="170">
                  <c:v>518.53843441000004</c:v>
                </c:pt>
                <c:pt idx="171">
                  <c:v>498.01657263999999</c:v>
                </c:pt>
                <c:pt idx="172">
                  <c:v>461.24823694999998</c:v>
                </c:pt>
                <c:pt idx="173">
                  <c:v>514.26304654</c:v>
                </c:pt>
                <c:pt idx="174">
                  <c:v>501.35754584</c:v>
                </c:pt>
                <c:pt idx="175">
                  <c:v>500.29971791000003</c:v>
                </c:pt>
                <c:pt idx="176">
                  <c:v>555.99435825</c:v>
                </c:pt>
                <c:pt idx="177">
                  <c:v>580.13928067999996</c:v>
                </c:pt>
                <c:pt idx="178">
                  <c:v>568.67066291000003</c:v>
                </c:pt>
                <c:pt idx="179">
                  <c:v>544.95768687999998</c:v>
                </c:pt>
                <c:pt idx="180">
                  <c:v>480.34203102999999</c:v>
                </c:pt>
                <c:pt idx="181">
                  <c:v>479.14315937999999</c:v>
                </c:pt>
                <c:pt idx="182">
                  <c:v>494.50811001</c:v>
                </c:pt>
                <c:pt idx="183">
                  <c:v>503.00599435999999</c:v>
                </c:pt>
                <c:pt idx="184">
                  <c:v>521.64139633000002</c:v>
                </c:pt>
                <c:pt idx="185">
                  <c:v>503.06770098999999</c:v>
                </c:pt>
                <c:pt idx="186">
                  <c:v>506.64668547000002</c:v>
                </c:pt>
                <c:pt idx="187">
                  <c:v>537.30606488000001</c:v>
                </c:pt>
                <c:pt idx="188">
                  <c:v>526.80712271000004</c:v>
                </c:pt>
                <c:pt idx="189">
                  <c:v>506.20592384000003</c:v>
                </c:pt>
                <c:pt idx="190">
                  <c:v>496.75599435999999</c:v>
                </c:pt>
                <c:pt idx="191">
                  <c:v>492.85966149000001</c:v>
                </c:pt>
                <c:pt idx="192">
                  <c:v>471.66784202999997</c:v>
                </c:pt>
                <c:pt idx="193">
                  <c:v>418.34449928999999</c:v>
                </c:pt>
                <c:pt idx="194">
                  <c:v>425.19393511999999</c:v>
                </c:pt>
                <c:pt idx="195">
                  <c:v>440.85860366999998</c:v>
                </c:pt>
                <c:pt idx="196">
                  <c:v>461.37165020999998</c:v>
                </c:pt>
                <c:pt idx="197">
                  <c:v>478.27926657</c:v>
                </c:pt>
                <c:pt idx="198">
                  <c:v>462.64104372000003</c:v>
                </c:pt>
                <c:pt idx="199">
                  <c:v>454.04619181999999</c:v>
                </c:pt>
                <c:pt idx="200">
                  <c:v>419.94005642000002</c:v>
                </c:pt>
                <c:pt idx="201">
                  <c:v>415.14456982000002</c:v>
                </c:pt>
                <c:pt idx="202">
                  <c:v>444.41114245</c:v>
                </c:pt>
                <c:pt idx="203">
                  <c:v>455.09520450999997</c:v>
                </c:pt>
                <c:pt idx="204">
                  <c:v>451.68370944999998</c:v>
                </c:pt>
                <c:pt idx="205">
                  <c:v>468.68829337</c:v>
                </c:pt>
                <c:pt idx="206">
                  <c:v>492.14562763999999</c:v>
                </c:pt>
                <c:pt idx="207">
                  <c:v>540.26798307000001</c:v>
                </c:pt>
                <c:pt idx="208">
                  <c:v>477.03631875999997</c:v>
                </c:pt>
                <c:pt idx="209">
                  <c:v>481.55853315000002</c:v>
                </c:pt>
                <c:pt idx="210">
                  <c:v>482.40479549000003</c:v>
                </c:pt>
                <c:pt idx="211">
                  <c:v>440.82334273999999</c:v>
                </c:pt>
                <c:pt idx="212">
                  <c:v>413.49612130000003</c:v>
                </c:pt>
                <c:pt idx="213">
                  <c:v>454.71614950999998</c:v>
                </c:pt>
                <c:pt idx="214">
                  <c:v>450.89915373999997</c:v>
                </c:pt>
                <c:pt idx="215">
                  <c:v>495.67172073</c:v>
                </c:pt>
                <c:pt idx="216">
                  <c:v>465.09167841999999</c:v>
                </c:pt>
                <c:pt idx="217">
                  <c:v>467.91255288999997</c:v>
                </c:pt>
                <c:pt idx="218">
                  <c:v>448.37799718000002</c:v>
                </c:pt>
                <c:pt idx="219">
                  <c:v>411.01022567000001</c:v>
                </c:pt>
                <c:pt idx="220">
                  <c:v>397.20557122999998</c:v>
                </c:pt>
                <c:pt idx="221">
                  <c:v>404.33709449999998</c:v>
                </c:pt>
                <c:pt idx="222">
                  <c:v>397.74330042000003</c:v>
                </c:pt>
                <c:pt idx="223">
                  <c:v>382.13152327</c:v>
                </c:pt>
                <c:pt idx="224">
                  <c:v>356.17947814000001</c:v>
                </c:pt>
                <c:pt idx="225">
                  <c:v>377.23025388000002</c:v>
                </c:pt>
                <c:pt idx="226">
                  <c:v>441.24647391000002</c:v>
                </c:pt>
                <c:pt idx="227">
                  <c:v>475.22919604999998</c:v>
                </c:pt>
                <c:pt idx="228">
                  <c:v>427.28314526999998</c:v>
                </c:pt>
                <c:pt idx="229">
                  <c:v>454.21368124000003</c:v>
                </c:pt>
                <c:pt idx="230">
                  <c:v>505.18335683999999</c:v>
                </c:pt>
                <c:pt idx="231">
                  <c:v>510.41078984000001</c:v>
                </c:pt>
                <c:pt idx="232">
                  <c:v>514.51868829</c:v>
                </c:pt>
                <c:pt idx="233">
                  <c:v>572.32016925000005</c:v>
                </c:pt>
                <c:pt idx="234">
                  <c:v>545.71579689999999</c:v>
                </c:pt>
                <c:pt idx="235">
                  <c:v>530.91502116000004</c:v>
                </c:pt>
                <c:pt idx="236">
                  <c:v>570.08110013999999</c:v>
                </c:pt>
                <c:pt idx="237">
                  <c:v>587.64104371999997</c:v>
                </c:pt>
                <c:pt idx="238">
                  <c:v>572.84908322000001</c:v>
                </c:pt>
                <c:pt idx="239">
                  <c:v>576.54266572999995</c:v>
                </c:pt>
                <c:pt idx="240">
                  <c:v>552.81205924000005</c:v>
                </c:pt>
                <c:pt idx="241">
                  <c:v>554.46932299000002</c:v>
                </c:pt>
                <c:pt idx="242">
                  <c:v>581.10014104000004</c:v>
                </c:pt>
                <c:pt idx="243">
                  <c:v>624.42745062999995</c:v>
                </c:pt>
                <c:pt idx="244">
                  <c:v>654.91458038999997</c:v>
                </c:pt>
                <c:pt idx="245">
                  <c:v>655.04663258000005</c:v>
                </c:pt>
                <c:pt idx="246">
                  <c:v>634.44102609000004</c:v>
                </c:pt>
                <c:pt idx="247">
                  <c:v>673.50211565999996</c:v>
                </c:pt>
                <c:pt idx="248">
                  <c:v>748.52521157000001</c:v>
                </c:pt>
                <c:pt idx="249">
                  <c:v>752.41184767000004</c:v>
                </c:pt>
                <c:pt idx="250">
                  <c:v>752.51727786000004</c:v>
                </c:pt>
                <c:pt idx="251">
                  <c:v>759.12817347999999</c:v>
                </c:pt>
                <c:pt idx="252">
                  <c:v>676.60093442000004</c:v>
                </c:pt>
                <c:pt idx="253">
                  <c:v>641.41854724999996</c:v>
                </c:pt>
                <c:pt idx="254">
                  <c:v>698.34661495</c:v>
                </c:pt>
                <c:pt idx="255">
                  <c:v>675.93027151000001</c:v>
                </c:pt>
                <c:pt idx="256">
                  <c:v>699.42198518999999</c:v>
                </c:pt>
                <c:pt idx="257">
                  <c:v>770.65893864999998</c:v>
                </c:pt>
                <c:pt idx="258">
                  <c:v>788.99885401999995</c:v>
                </c:pt>
                <c:pt idx="259">
                  <c:v>774.74673835999999</c:v>
                </c:pt>
                <c:pt idx="260">
                  <c:v>858.54857192999998</c:v>
                </c:pt>
                <c:pt idx="261">
                  <c:v>842.59828984000001</c:v>
                </c:pt>
                <c:pt idx="262">
                  <c:v>841.10155148000001</c:v>
                </c:pt>
                <c:pt idx="263">
                  <c:v>849.37702750000005</c:v>
                </c:pt>
                <c:pt idx="264">
                  <c:v>855.34485189999998</c:v>
                </c:pt>
                <c:pt idx="265">
                  <c:v>890.04936529999998</c:v>
                </c:pt>
                <c:pt idx="266">
                  <c:v>897.49761989000001</c:v>
                </c:pt>
                <c:pt idx="267">
                  <c:v>891.52512340999999</c:v>
                </c:pt>
                <c:pt idx="268">
                  <c:v>923.35437235999996</c:v>
                </c:pt>
                <c:pt idx="269">
                  <c:v>945.16775387999996</c:v>
                </c:pt>
                <c:pt idx="270">
                  <c:v>954.10155148000001</c:v>
                </c:pt>
                <c:pt idx="271">
                  <c:v>1019.4405853</c:v>
                </c:pt>
                <c:pt idx="272">
                  <c:v>1002.8258991</c:v>
                </c:pt>
                <c:pt idx="273">
                  <c:v>918.29663258000005</c:v>
                </c:pt>
                <c:pt idx="274">
                  <c:v>643.68617771000004</c:v>
                </c:pt>
                <c:pt idx="275">
                  <c:v>709.67815585000005</c:v>
                </c:pt>
                <c:pt idx="276">
                  <c:v>770.47417137000002</c:v>
                </c:pt>
                <c:pt idx="277">
                  <c:v>837.93917489</c:v>
                </c:pt>
                <c:pt idx="278">
                  <c:v>907.19534555999996</c:v>
                </c:pt>
                <c:pt idx="279">
                  <c:v>875.96218265000005</c:v>
                </c:pt>
                <c:pt idx="280">
                  <c:v>833.95081100000004</c:v>
                </c:pt>
                <c:pt idx="281">
                  <c:v>828.21227080000006</c:v>
                </c:pt>
                <c:pt idx="282">
                  <c:v>959.91995769000005</c:v>
                </c:pt>
                <c:pt idx="283">
                  <c:v>1049.1646685000001</c:v>
                </c:pt>
                <c:pt idx="284">
                  <c:v>1014.347232</c:v>
                </c:pt>
                <c:pt idx="285">
                  <c:v>969.98563117000003</c:v>
                </c:pt>
                <c:pt idx="286">
                  <c:v>1028.1533850000001</c:v>
                </c:pt>
                <c:pt idx="287">
                  <c:v>1048.0768688000001</c:v>
                </c:pt>
                <c:pt idx="288">
                  <c:v>1112.6210331</c:v>
                </c:pt>
                <c:pt idx="289">
                  <c:v>1117.7861425000001</c:v>
                </c:pt>
                <c:pt idx="290">
                  <c:v>1073.7023096</c:v>
                </c:pt>
                <c:pt idx="291">
                  <c:v>1047.0824224</c:v>
                </c:pt>
                <c:pt idx="292">
                  <c:v>978.30659378999997</c:v>
                </c:pt>
                <c:pt idx="293">
                  <c:v>912.38284555999996</c:v>
                </c:pt>
                <c:pt idx="294">
                  <c:v>898.40840973000002</c:v>
                </c:pt>
                <c:pt idx="295">
                  <c:v>924.03420310000001</c:v>
                </c:pt>
                <c:pt idx="296">
                  <c:v>988.57113892999996</c:v>
                </c:pt>
                <c:pt idx="297">
                  <c:v>997.37253174</c:v>
                </c:pt>
                <c:pt idx="298">
                  <c:v>1057.8211389000001</c:v>
                </c:pt>
                <c:pt idx="299">
                  <c:v>950.95345556999996</c:v>
                </c:pt>
                <c:pt idx="300">
                  <c:v>981.58065938000004</c:v>
                </c:pt>
                <c:pt idx="301">
                  <c:v>868.67022213999996</c:v>
                </c:pt>
                <c:pt idx="302">
                  <c:v>909.42075106000004</c:v>
                </c:pt>
                <c:pt idx="303">
                  <c:v>965.46967559999996</c:v>
                </c:pt>
                <c:pt idx="304">
                  <c:v>969.99991184999999</c:v>
                </c:pt>
                <c:pt idx="305">
                  <c:v>1022.8938646</c:v>
                </c:pt>
                <c:pt idx="306">
                  <c:v>991.59035613000003</c:v>
                </c:pt>
                <c:pt idx="307">
                  <c:v>967.33603667</c:v>
                </c:pt>
                <c:pt idx="308">
                  <c:v>999.91660790000003</c:v>
                </c:pt>
                <c:pt idx="309">
                  <c:v>924.99938293000002</c:v>
                </c:pt>
                <c:pt idx="310">
                  <c:v>898.11530324</c:v>
                </c:pt>
                <c:pt idx="311">
                  <c:v>920.58912199999997</c:v>
                </c:pt>
                <c:pt idx="312">
                  <c:v>954.99885401999995</c:v>
                </c:pt>
                <c:pt idx="313">
                  <c:v>1040.9643865</c:v>
                </c:pt>
                <c:pt idx="314">
                  <c:v>1074.9557474999999</c:v>
                </c:pt>
                <c:pt idx="315">
                  <c:v>1020.2909908</c:v>
                </c:pt>
                <c:pt idx="316">
                  <c:v>1027.5491007999999</c:v>
                </c:pt>
                <c:pt idx="317">
                  <c:v>997.38778208999997</c:v>
                </c:pt>
                <c:pt idx="318">
                  <c:v>1122.4534556000001</c:v>
                </c:pt>
                <c:pt idx="319">
                  <c:v>1182.8741184999999</c:v>
                </c:pt>
                <c:pt idx="320">
                  <c:v>1126.1660790000001</c:v>
                </c:pt>
                <c:pt idx="321">
                  <c:v>1137.3415021000001</c:v>
                </c:pt>
                <c:pt idx="322">
                  <c:v>1129.2850845999999</c:v>
                </c:pt>
                <c:pt idx="323">
                  <c:v>1110.0510402</c:v>
                </c:pt>
                <c:pt idx="324">
                  <c:v>1076.3230782999999</c:v>
                </c:pt>
                <c:pt idx="325">
                  <c:v>1092.2650739999999</c:v>
                </c:pt>
                <c:pt idx="326">
                  <c:v>1125.2804126000001</c:v>
                </c:pt>
                <c:pt idx="327">
                  <c:v>1198.9069993000001</c:v>
                </c:pt>
                <c:pt idx="328">
                  <c:v>1161.9925952000001</c:v>
                </c:pt>
                <c:pt idx="329">
                  <c:v>1143.4531910999999</c:v>
                </c:pt>
                <c:pt idx="330">
                  <c:v>1107.7911670999999</c:v>
                </c:pt>
                <c:pt idx="331">
                  <c:v>1060.3261636</c:v>
                </c:pt>
                <c:pt idx="332">
                  <c:v>1111.9088505</c:v>
                </c:pt>
                <c:pt idx="333">
                  <c:v>1082.5025564</c:v>
                </c:pt>
                <c:pt idx="334">
                  <c:v>1148.2681594000001</c:v>
                </c:pt>
                <c:pt idx="335">
                  <c:v>1190.6467736</c:v>
                </c:pt>
                <c:pt idx="336">
                  <c:v>1207.9215443999999</c:v>
                </c:pt>
                <c:pt idx="337">
                  <c:v>1224.0356135</c:v>
                </c:pt>
                <c:pt idx="338">
                  <c:v>1173.0522742999999</c:v>
                </c:pt>
                <c:pt idx="339">
                  <c:v>1246.670134</c:v>
                </c:pt>
                <c:pt idx="340">
                  <c:v>1289.1133639</c:v>
                </c:pt>
                <c:pt idx="341">
                  <c:v>1318.2336918000001</c:v>
                </c:pt>
                <c:pt idx="342">
                  <c:v>1402.2578456000001</c:v>
                </c:pt>
                <c:pt idx="343">
                  <c:v>1420.357634</c:v>
                </c:pt>
                <c:pt idx="344">
                  <c:v>1598.7649859000001</c:v>
                </c:pt>
                <c:pt idx="345">
                  <c:v>1664.2011636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BBA-AF4E-A574-43EE24D048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9251743"/>
        <c:axId val="1306144815"/>
      </c:lineChart>
      <c:dateAx>
        <c:axId val="689251743"/>
        <c:scaling>
          <c:orientation val="minMax"/>
        </c:scaling>
        <c:delete val="0"/>
        <c:axPos val="b"/>
        <c:numFmt formatCode="yy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defRPr>
            </a:pPr>
            <a:endParaRPr lang="pt-BR"/>
          </a:p>
        </c:txPr>
        <c:crossAx val="1306144815"/>
        <c:crosses val="autoZero"/>
        <c:auto val="1"/>
        <c:lblOffset val="100"/>
        <c:baseTimeUnit val="months"/>
        <c:majorUnit val="24"/>
        <c:majorTimeUnit val="months"/>
      </c:dateAx>
      <c:valAx>
        <c:axId val="1306144815"/>
        <c:scaling>
          <c:orientation val="minMax"/>
          <c:min val="0"/>
        </c:scaling>
        <c:delete val="0"/>
        <c:axPos val="r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defRPr>
            </a:pPr>
            <a:endParaRPr lang="pt-BR"/>
          </a:p>
        </c:txPr>
        <c:crossAx val="689251743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550653594771239E-3"/>
          <c:y val="1.0877777777777781E-2"/>
          <c:w val="0.343402176075782"/>
          <c:h val="0.3577861111111111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Open Sans Semibold" panose="020B0604020202020204" charset="0"/>
              <a:ea typeface="Open Sans Semibold" panose="020B0604020202020204" charset="0"/>
              <a:cs typeface="Open Sans Semibold" panose="020B0604020202020204" charset="0"/>
            </a:defRPr>
          </a:pPr>
          <a:endParaRPr lang="pt-BR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latin typeface="Open Sans" panose="020B0604020202020204" charset="0"/>
          <a:ea typeface="Open Sans" panose="020B0604020202020204" charset="0"/>
          <a:cs typeface="Open Sans" panose="020B0604020202020204" charset="0"/>
        </a:defRPr>
      </a:pPr>
      <a:endParaRPr lang="pt-B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RETORNO NTN-B 2035</c:v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PETR4!$A$5:$A$186</c:f>
              <c:strCache>
                <c:ptCount val="182"/>
                <c:pt idx="0">
                  <c:v>Fev-2010</c:v>
                </c:pt>
                <c:pt idx="1">
                  <c:v>Mar-2010</c:v>
                </c:pt>
                <c:pt idx="2">
                  <c:v>Abr-2010</c:v>
                </c:pt>
                <c:pt idx="3">
                  <c:v>Mai-2010</c:v>
                </c:pt>
                <c:pt idx="4">
                  <c:v>Jun-2010</c:v>
                </c:pt>
                <c:pt idx="5">
                  <c:v>Jul-2010</c:v>
                </c:pt>
                <c:pt idx="6">
                  <c:v>Ago-2010</c:v>
                </c:pt>
                <c:pt idx="7">
                  <c:v>Set-2010</c:v>
                </c:pt>
                <c:pt idx="8">
                  <c:v>Out-2010</c:v>
                </c:pt>
                <c:pt idx="9">
                  <c:v>Nov-2010</c:v>
                </c:pt>
                <c:pt idx="10">
                  <c:v>Dez-2010</c:v>
                </c:pt>
                <c:pt idx="11">
                  <c:v>Jan-2011</c:v>
                </c:pt>
                <c:pt idx="12">
                  <c:v>Fev-2011</c:v>
                </c:pt>
                <c:pt idx="13">
                  <c:v>Mar-2011</c:v>
                </c:pt>
                <c:pt idx="14">
                  <c:v>Abr-2011</c:v>
                </c:pt>
                <c:pt idx="15">
                  <c:v>Mai-2011</c:v>
                </c:pt>
                <c:pt idx="16">
                  <c:v>Jun-2011</c:v>
                </c:pt>
                <c:pt idx="17">
                  <c:v>Jul-2011</c:v>
                </c:pt>
                <c:pt idx="18">
                  <c:v>Ago-2011</c:v>
                </c:pt>
                <c:pt idx="19">
                  <c:v>Set-2011</c:v>
                </c:pt>
                <c:pt idx="20">
                  <c:v>Out-2011</c:v>
                </c:pt>
                <c:pt idx="21">
                  <c:v>Nov-2011</c:v>
                </c:pt>
                <c:pt idx="22">
                  <c:v>Dez-2011</c:v>
                </c:pt>
                <c:pt idx="23">
                  <c:v>Jan-2012</c:v>
                </c:pt>
                <c:pt idx="24">
                  <c:v>Fev-2012</c:v>
                </c:pt>
                <c:pt idx="25">
                  <c:v>Mar-2012</c:v>
                </c:pt>
                <c:pt idx="26">
                  <c:v>Abr-2012</c:v>
                </c:pt>
                <c:pt idx="27">
                  <c:v>Mai-2012</c:v>
                </c:pt>
                <c:pt idx="28">
                  <c:v>Jun-2012</c:v>
                </c:pt>
                <c:pt idx="29">
                  <c:v>Jul-2012</c:v>
                </c:pt>
                <c:pt idx="30">
                  <c:v>Ago-2012</c:v>
                </c:pt>
                <c:pt idx="31">
                  <c:v>Set-2012</c:v>
                </c:pt>
                <c:pt idx="32">
                  <c:v>Out-2012</c:v>
                </c:pt>
                <c:pt idx="33">
                  <c:v>Nov-2012</c:v>
                </c:pt>
                <c:pt idx="34">
                  <c:v>Dez-2012</c:v>
                </c:pt>
                <c:pt idx="35">
                  <c:v>Jan-2013</c:v>
                </c:pt>
                <c:pt idx="36">
                  <c:v>Fev-2013</c:v>
                </c:pt>
                <c:pt idx="37">
                  <c:v>Mar-2013</c:v>
                </c:pt>
                <c:pt idx="38">
                  <c:v>Abr-2013</c:v>
                </c:pt>
                <c:pt idx="39">
                  <c:v>Mai-2013</c:v>
                </c:pt>
                <c:pt idx="40">
                  <c:v>Jun-2013</c:v>
                </c:pt>
                <c:pt idx="41">
                  <c:v>Jul-2013</c:v>
                </c:pt>
                <c:pt idx="42">
                  <c:v>Ago-2013</c:v>
                </c:pt>
                <c:pt idx="43">
                  <c:v>Set-2013</c:v>
                </c:pt>
                <c:pt idx="44">
                  <c:v>Out-2013</c:v>
                </c:pt>
                <c:pt idx="45">
                  <c:v>Nov-2013</c:v>
                </c:pt>
                <c:pt idx="46">
                  <c:v>Dez-2013</c:v>
                </c:pt>
                <c:pt idx="47">
                  <c:v>Jan-2014</c:v>
                </c:pt>
                <c:pt idx="48">
                  <c:v>Fev-2014</c:v>
                </c:pt>
                <c:pt idx="49">
                  <c:v>Mar-2014</c:v>
                </c:pt>
                <c:pt idx="50">
                  <c:v>Abr-2014</c:v>
                </c:pt>
                <c:pt idx="51">
                  <c:v>Mai-2014</c:v>
                </c:pt>
                <c:pt idx="52">
                  <c:v>Jun-2014</c:v>
                </c:pt>
                <c:pt idx="53">
                  <c:v>Jul-2014</c:v>
                </c:pt>
                <c:pt idx="54">
                  <c:v>Ago-2014</c:v>
                </c:pt>
                <c:pt idx="55">
                  <c:v>Set-2014</c:v>
                </c:pt>
                <c:pt idx="56">
                  <c:v>Out-2014</c:v>
                </c:pt>
                <c:pt idx="57">
                  <c:v>Nov-2014</c:v>
                </c:pt>
                <c:pt idx="58">
                  <c:v>Dez-2014</c:v>
                </c:pt>
                <c:pt idx="59">
                  <c:v>Jan-2015</c:v>
                </c:pt>
                <c:pt idx="60">
                  <c:v>Fev-2015</c:v>
                </c:pt>
                <c:pt idx="61">
                  <c:v>Mar-2015</c:v>
                </c:pt>
                <c:pt idx="62">
                  <c:v>Abr-2015</c:v>
                </c:pt>
                <c:pt idx="63">
                  <c:v>Mai-2015</c:v>
                </c:pt>
                <c:pt idx="64">
                  <c:v>Jun-2015</c:v>
                </c:pt>
                <c:pt idx="65">
                  <c:v>Jul-2015</c:v>
                </c:pt>
                <c:pt idx="66">
                  <c:v>Ago-2015</c:v>
                </c:pt>
                <c:pt idx="67">
                  <c:v>Set-2015</c:v>
                </c:pt>
                <c:pt idx="68">
                  <c:v>Out-2015</c:v>
                </c:pt>
                <c:pt idx="69">
                  <c:v>Nov-2015</c:v>
                </c:pt>
                <c:pt idx="70">
                  <c:v>Dez-2015</c:v>
                </c:pt>
                <c:pt idx="71">
                  <c:v>Jan-2016</c:v>
                </c:pt>
                <c:pt idx="72">
                  <c:v>Fev-2016</c:v>
                </c:pt>
                <c:pt idx="73">
                  <c:v>Mar-2016</c:v>
                </c:pt>
                <c:pt idx="74">
                  <c:v>Abr-2016</c:v>
                </c:pt>
                <c:pt idx="75">
                  <c:v>Mai-2016</c:v>
                </c:pt>
                <c:pt idx="76">
                  <c:v>Jun-2016</c:v>
                </c:pt>
                <c:pt idx="77">
                  <c:v>Jul-2016</c:v>
                </c:pt>
                <c:pt idx="78">
                  <c:v>Ago-2016</c:v>
                </c:pt>
                <c:pt idx="79">
                  <c:v>Set-2016</c:v>
                </c:pt>
                <c:pt idx="80">
                  <c:v>Out-2016</c:v>
                </c:pt>
                <c:pt idx="81">
                  <c:v>Nov-2016</c:v>
                </c:pt>
                <c:pt idx="82">
                  <c:v>Dez-2016</c:v>
                </c:pt>
                <c:pt idx="83">
                  <c:v>Jan-2017</c:v>
                </c:pt>
                <c:pt idx="84">
                  <c:v>Fev-2017</c:v>
                </c:pt>
                <c:pt idx="85">
                  <c:v>Mar-2017</c:v>
                </c:pt>
                <c:pt idx="86">
                  <c:v>Abr-2017</c:v>
                </c:pt>
                <c:pt idx="87">
                  <c:v>Mai-2017</c:v>
                </c:pt>
                <c:pt idx="88">
                  <c:v>Jun-2017</c:v>
                </c:pt>
                <c:pt idx="89">
                  <c:v>Jul-2017</c:v>
                </c:pt>
                <c:pt idx="90">
                  <c:v>Ago-2017</c:v>
                </c:pt>
                <c:pt idx="91">
                  <c:v>Set-2017</c:v>
                </c:pt>
                <c:pt idx="92">
                  <c:v>Out-2017</c:v>
                </c:pt>
                <c:pt idx="93">
                  <c:v>Nov-2017</c:v>
                </c:pt>
                <c:pt idx="94">
                  <c:v>Dez-2017</c:v>
                </c:pt>
                <c:pt idx="95">
                  <c:v>Jan-2018</c:v>
                </c:pt>
                <c:pt idx="96">
                  <c:v>Fev-2018</c:v>
                </c:pt>
                <c:pt idx="97">
                  <c:v>Mar-2018</c:v>
                </c:pt>
                <c:pt idx="98">
                  <c:v>Abr-2018</c:v>
                </c:pt>
                <c:pt idx="99">
                  <c:v>Mai-2018</c:v>
                </c:pt>
                <c:pt idx="100">
                  <c:v>Jun-2018</c:v>
                </c:pt>
                <c:pt idx="101">
                  <c:v>Jul-2018</c:v>
                </c:pt>
                <c:pt idx="102">
                  <c:v>Ago-2018</c:v>
                </c:pt>
                <c:pt idx="103">
                  <c:v>Set-2018</c:v>
                </c:pt>
                <c:pt idx="104">
                  <c:v>Out-2018</c:v>
                </c:pt>
                <c:pt idx="105">
                  <c:v>Nov-2018</c:v>
                </c:pt>
                <c:pt idx="106">
                  <c:v>Dez-2018</c:v>
                </c:pt>
                <c:pt idx="107">
                  <c:v>Jan-2019</c:v>
                </c:pt>
                <c:pt idx="108">
                  <c:v>Fev-2019</c:v>
                </c:pt>
                <c:pt idx="109">
                  <c:v>Mar-2019</c:v>
                </c:pt>
                <c:pt idx="110">
                  <c:v>Abr-2019</c:v>
                </c:pt>
                <c:pt idx="111">
                  <c:v>Mai-2019</c:v>
                </c:pt>
                <c:pt idx="112">
                  <c:v>Jun-2019</c:v>
                </c:pt>
                <c:pt idx="113">
                  <c:v>Jul-2019</c:v>
                </c:pt>
                <c:pt idx="114">
                  <c:v>Ago-2019</c:v>
                </c:pt>
                <c:pt idx="115">
                  <c:v>Set-2019</c:v>
                </c:pt>
                <c:pt idx="116">
                  <c:v>Out-2019</c:v>
                </c:pt>
                <c:pt idx="117">
                  <c:v>Nov-2019</c:v>
                </c:pt>
                <c:pt idx="118">
                  <c:v>Dez-2019</c:v>
                </c:pt>
                <c:pt idx="119">
                  <c:v>Jan-2020</c:v>
                </c:pt>
                <c:pt idx="120">
                  <c:v>Fev-2020</c:v>
                </c:pt>
                <c:pt idx="121">
                  <c:v>Mar-2020</c:v>
                </c:pt>
                <c:pt idx="122">
                  <c:v>Abr-2020</c:v>
                </c:pt>
                <c:pt idx="123">
                  <c:v>Mai-2020</c:v>
                </c:pt>
                <c:pt idx="124">
                  <c:v>Jun-2020</c:v>
                </c:pt>
                <c:pt idx="125">
                  <c:v>Jul-2020</c:v>
                </c:pt>
                <c:pt idx="126">
                  <c:v>Ago-2020</c:v>
                </c:pt>
                <c:pt idx="127">
                  <c:v>Set-2020</c:v>
                </c:pt>
                <c:pt idx="128">
                  <c:v>Out-2020</c:v>
                </c:pt>
                <c:pt idx="129">
                  <c:v>Nov-2020</c:v>
                </c:pt>
                <c:pt idx="130">
                  <c:v>Dez-2020</c:v>
                </c:pt>
                <c:pt idx="131">
                  <c:v>Jan-2021</c:v>
                </c:pt>
                <c:pt idx="132">
                  <c:v>Fev-2021</c:v>
                </c:pt>
                <c:pt idx="133">
                  <c:v>Mar-2021</c:v>
                </c:pt>
                <c:pt idx="134">
                  <c:v>Abr-2021</c:v>
                </c:pt>
                <c:pt idx="135">
                  <c:v>Mai-2021</c:v>
                </c:pt>
                <c:pt idx="136">
                  <c:v>Jun-2021</c:v>
                </c:pt>
                <c:pt idx="137">
                  <c:v>Jul-2021</c:v>
                </c:pt>
                <c:pt idx="138">
                  <c:v>Ago-2021</c:v>
                </c:pt>
                <c:pt idx="139">
                  <c:v>Set-2021</c:v>
                </c:pt>
                <c:pt idx="140">
                  <c:v>Out-2021</c:v>
                </c:pt>
                <c:pt idx="141">
                  <c:v>Nov-2021</c:v>
                </c:pt>
                <c:pt idx="142">
                  <c:v>Dez-2021</c:v>
                </c:pt>
                <c:pt idx="143">
                  <c:v>Jan-2022</c:v>
                </c:pt>
                <c:pt idx="144">
                  <c:v>Fev-2022</c:v>
                </c:pt>
                <c:pt idx="145">
                  <c:v>Mar-2022</c:v>
                </c:pt>
                <c:pt idx="146">
                  <c:v>Abr-2022</c:v>
                </c:pt>
                <c:pt idx="147">
                  <c:v>Mai-2022</c:v>
                </c:pt>
                <c:pt idx="148">
                  <c:v>Jun-2022</c:v>
                </c:pt>
                <c:pt idx="149">
                  <c:v>Jul-2022</c:v>
                </c:pt>
                <c:pt idx="150">
                  <c:v>Ago-2022</c:v>
                </c:pt>
                <c:pt idx="151">
                  <c:v>Set-2022</c:v>
                </c:pt>
                <c:pt idx="152">
                  <c:v>Out-2022</c:v>
                </c:pt>
                <c:pt idx="153">
                  <c:v>Nov-2022</c:v>
                </c:pt>
                <c:pt idx="154">
                  <c:v>Dez-2022</c:v>
                </c:pt>
                <c:pt idx="155">
                  <c:v>Jan-2023</c:v>
                </c:pt>
                <c:pt idx="156">
                  <c:v>Fev-2023</c:v>
                </c:pt>
                <c:pt idx="157">
                  <c:v>Mar-2023</c:v>
                </c:pt>
                <c:pt idx="158">
                  <c:v>Abr-2023</c:v>
                </c:pt>
                <c:pt idx="159">
                  <c:v>Mai-2023</c:v>
                </c:pt>
                <c:pt idx="160">
                  <c:v>Jun-2023</c:v>
                </c:pt>
                <c:pt idx="161">
                  <c:v>Jul-2023</c:v>
                </c:pt>
                <c:pt idx="162">
                  <c:v>Ago-2023</c:v>
                </c:pt>
                <c:pt idx="163">
                  <c:v>Set-2023</c:v>
                </c:pt>
                <c:pt idx="164">
                  <c:v>Out-2023</c:v>
                </c:pt>
                <c:pt idx="165">
                  <c:v>Nov-2023</c:v>
                </c:pt>
                <c:pt idx="166">
                  <c:v>Dez-2023</c:v>
                </c:pt>
                <c:pt idx="167">
                  <c:v>Jan-2024</c:v>
                </c:pt>
                <c:pt idx="168">
                  <c:v>Fev-2024</c:v>
                </c:pt>
                <c:pt idx="169">
                  <c:v>Mar-2024</c:v>
                </c:pt>
                <c:pt idx="170">
                  <c:v>Abr-2024</c:v>
                </c:pt>
                <c:pt idx="171">
                  <c:v>Mai-2024</c:v>
                </c:pt>
                <c:pt idx="172">
                  <c:v>Jun-2024</c:v>
                </c:pt>
                <c:pt idx="173">
                  <c:v>Jul-2024</c:v>
                </c:pt>
                <c:pt idx="174">
                  <c:v>Ago-2024</c:v>
                </c:pt>
                <c:pt idx="175">
                  <c:v>Set-2024</c:v>
                </c:pt>
                <c:pt idx="176">
                  <c:v>Out-2024</c:v>
                </c:pt>
                <c:pt idx="177">
                  <c:v>Nov-2024</c:v>
                </c:pt>
                <c:pt idx="178">
                  <c:v>Dez-2024</c:v>
                </c:pt>
                <c:pt idx="179">
                  <c:v>Jan-2025</c:v>
                </c:pt>
                <c:pt idx="180">
                  <c:v>Fev-2025</c:v>
                </c:pt>
                <c:pt idx="181">
                  <c:v>Mar-2025</c:v>
                </c:pt>
              </c:strCache>
            </c:strRef>
          </c:cat>
          <c:val>
            <c:numRef>
              <c:f>PETR4!$B$5:$B$186</c:f>
              <c:numCache>
                <c:formatCode>General</c:formatCode>
                <c:ptCount val="182"/>
                <c:pt idx="0">
                  <c:v>6.27</c:v>
                </c:pt>
                <c:pt idx="1">
                  <c:v>6.1848000000000001</c:v>
                </c:pt>
                <c:pt idx="2">
                  <c:v>6.1483999999999996</c:v>
                </c:pt>
                <c:pt idx="3">
                  <c:v>6.4043000000000001</c:v>
                </c:pt>
                <c:pt idx="4">
                  <c:v>6.3289</c:v>
                </c:pt>
                <c:pt idx="5">
                  <c:v>6.1996000000000002</c:v>
                </c:pt>
                <c:pt idx="6">
                  <c:v>5.968</c:v>
                </c:pt>
                <c:pt idx="7">
                  <c:v>6.0140000000000002</c:v>
                </c:pt>
                <c:pt idx="8">
                  <c:v>5.8912000000000004</c:v>
                </c:pt>
                <c:pt idx="9">
                  <c:v>5.95</c:v>
                </c:pt>
                <c:pt idx="10">
                  <c:v>5.7244999999999999</c:v>
                </c:pt>
                <c:pt idx="11">
                  <c:v>5.9512999999999998</c:v>
                </c:pt>
                <c:pt idx="12">
                  <c:v>6.0713999999999997</c:v>
                </c:pt>
                <c:pt idx="13">
                  <c:v>6.1383000000000001</c:v>
                </c:pt>
                <c:pt idx="14">
                  <c:v>6.2382999999999997</c:v>
                </c:pt>
                <c:pt idx="15">
                  <c:v>6.1299000000000001</c:v>
                </c:pt>
                <c:pt idx="16">
                  <c:v>6.2786999999999997</c:v>
                </c:pt>
                <c:pt idx="17">
                  <c:v>6.2607999999999997</c:v>
                </c:pt>
                <c:pt idx="18">
                  <c:v>5.6631</c:v>
                </c:pt>
                <c:pt idx="19">
                  <c:v>5.7779999999999996</c:v>
                </c:pt>
                <c:pt idx="20">
                  <c:v>5.6336000000000004</c:v>
                </c:pt>
                <c:pt idx="21">
                  <c:v>5.4736000000000002</c:v>
                </c:pt>
                <c:pt idx="22">
                  <c:v>5.5262000000000002</c:v>
                </c:pt>
                <c:pt idx="23">
                  <c:v>5.4999000000000002</c:v>
                </c:pt>
                <c:pt idx="24">
                  <c:v>5.3166000000000002</c:v>
                </c:pt>
                <c:pt idx="25">
                  <c:v>5.1814</c:v>
                </c:pt>
                <c:pt idx="26">
                  <c:v>4.6900000000000004</c:v>
                </c:pt>
                <c:pt idx="27">
                  <c:v>4.5046999999999997</c:v>
                </c:pt>
                <c:pt idx="28">
                  <c:v>4.6502999999999997</c:v>
                </c:pt>
                <c:pt idx="29">
                  <c:v>4.3333000000000004</c:v>
                </c:pt>
                <c:pt idx="30">
                  <c:v>4.1542000000000003</c:v>
                </c:pt>
                <c:pt idx="31">
                  <c:v>4.1101999999999999</c:v>
                </c:pt>
                <c:pt idx="32">
                  <c:v>3.8300999999999998</c:v>
                </c:pt>
                <c:pt idx="33">
                  <c:v>3.8980999999999999</c:v>
                </c:pt>
                <c:pt idx="34">
                  <c:v>3.7892000000000001</c:v>
                </c:pt>
                <c:pt idx="35">
                  <c:v>3.7896000000000001</c:v>
                </c:pt>
                <c:pt idx="36">
                  <c:v>3.98</c:v>
                </c:pt>
                <c:pt idx="37">
                  <c:v>4.3064999999999998</c:v>
                </c:pt>
                <c:pt idx="38">
                  <c:v>4.2502000000000004</c:v>
                </c:pt>
                <c:pt idx="39">
                  <c:v>4.9005999999999998</c:v>
                </c:pt>
                <c:pt idx="40">
                  <c:v>5.35</c:v>
                </c:pt>
                <c:pt idx="41">
                  <c:v>5.2371999999999996</c:v>
                </c:pt>
                <c:pt idx="42">
                  <c:v>5.6250999999999998</c:v>
                </c:pt>
                <c:pt idx="43">
                  <c:v>5.6993999999999998</c:v>
                </c:pt>
                <c:pt idx="44">
                  <c:v>5.7843999999999998</c:v>
                </c:pt>
                <c:pt idx="45">
                  <c:v>6.4824999999999999</c:v>
                </c:pt>
                <c:pt idx="46">
                  <c:v>6.4692999999999996</c:v>
                </c:pt>
                <c:pt idx="47">
                  <c:v>6.9824999999999999</c:v>
                </c:pt>
                <c:pt idx="48">
                  <c:v>6.5671999999999997</c:v>
                </c:pt>
                <c:pt idx="49">
                  <c:v>6.6302000000000003</c:v>
                </c:pt>
                <c:pt idx="50">
                  <c:v>6.4688999999999997</c:v>
                </c:pt>
                <c:pt idx="51">
                  <c:v>5.9494999999999996</c:v>
                </c:pt>
                <c:pt idx="52">
                  <c:v>6.13</c:v>
                </c:pt>
                <c:pt idx="53">
                  <c:v>6.0396000000000001</c:v>
                </c:pt>
                <c:pt idx="54">
                  <c:v>5.4503000000000004</c:v>
                </c:pt>
                <c:pt idx="55">
                  <c:v>6.0408999999999997</c:v>
                </c:pt>
                <c:pt idx="56">
                  <c:v>5.9104000000000001</c:v>
                </c:pt>
                <c:pt idx="57">
                  <c:v>5.7449000000000003</c:v>
                </c:pt>
                <c:pt idx="58">
                  <c:v>6.1608000000000001</c:v>
                </c:pt>
                <c:pt idx="59">
                  <c:v>5.9569000000000001</c:v>
                </c:pt>
                <c:pt idx="60">
                  <c:v>6.0740999999999996</c:v>
                </c:pt>
                <c:pt idx="61">
                  <c:v>6.37</c:v>
                </c:pt>
                <c:pt idx="62">
                  <c:v>6.1325000000000003</c:v>
                </c:pt>
                <c:pt idx="63">
                  <c:v>5.9141000000000004</c:v>
                </c:pt>
                <c:pt idx="64">
                  <c:v>6.1519000000000004</c:v>
                </c:pt>
                <c:pt idx="65">
                  <c:v>6.55</c:v>
                </c:pt>
                <c:pt idx="66">
                  <c:v>7.1142000000000003</c:v>
                </c:pt>
                <c:pt idx="67">
                  <c:v>7.39</c:v>
                </c:pt>
                <c:pt idx="68">
                  <c:v>7.21</c:v>
                </c:pt>
                <c:pt idx="69">
                  <c:v>7.24</c:v>
                </c:pt>
                <c:pt idx="70">
                  <c:v>7.306</c:v>
                </c:pt>
                <c:pt idx="71">
                  <c:v>7.21</c:v>
                </c:pt>
                <c:pt idx="72">
                  <c:v>7.1025</c:v>
                </c:pt>
                <c:pt idx="73">
                  <c:v>6.4009999999999998</c:v>
                </c:pt>
                <c:pt idx="74">
                  <c:v>6.0286</c:v>
                </c:pt>
                <c:pt idx="75">
                  <c:v>6.1706000000000003</c:v>
                </c:pt>
                <c:pt idx="76">
                  <c:v>5.9927000000000001</c:v>
                </c:pt>
                <c:pt idx="77">
                  <c:v>5.8079999999999998</c:v>
                </c:pt>
                <c:pt idx="78">
                  <c:v>5.7573999999999996</c:v>
                </c:pt>
                <c:pt idx="79">
                  <c:v>5.7682000000000002</c:v>
                </c:pt>
                <c:pt idx="80">
                  <c:v>5.734</c:v>
                </c:pt>
                <c:pt idx="81">
                  <c:v>6.0044000000000004</c:v>
                </c:pt>
                <c:pt idx="82">
                  <c:v>5.7081999999999997</c:v>
                </c:pt>
                <c:pt idx="83">
                  <c:v>5.5949999999999998</c:v>
                </c:pt>
                <c:pt idx="84">
                  <c:v>5.1337999999999999</c:v>
                </c:pt>
                <c:pt idx="85">
                  <c:v>5.13</c:v>
                </c:pt>
                <c:pt idx="86">
                  <c:v>5.3285999999999998</c:v>
                </c:pt>
                <c:pt idx="87">
                  <c:v>5.5667</c:v>
                </c:pt>
                <c:pt idx="88">
                  <c:v>5.58</c:v>
                </c:pt>
                <c:pt idx="89">
                  <c:v>5.1730999999999998</c:v>
                </c:pt>
                <c:pt idx="90">
                  <c:v>5.0999999999999996</c:v>
                </c:pt>
                <c:pt idx="91">
                  <c:v>4.9257999999999997</c:v>
                </c:pt>
                <c:pt idx="92">
                  <c:v>5.0833000000000004</c:v>
                </c:pt>
                <c:pt idx="93">
                  <c:v>5.2836999999999996</c:v>
                </c:pt>
                <c:pt idx="94">
                  <c:v>5.2657999999999996</c:v>
                </c:pt>
                <c:pt idx="95">
                  <c:v>4.8662999999999998</c:v>
                </c:pt>
                <c:pt idx="96">
                  <c:v>4.8928000000000003</c:v>
                </c:pt>
                <c:pt idx="97">
                  <c:v>4.88</c:v>
                </c:pt>
                <c:pt idx="98">
                  <c:v>4.9832000000000001</c:v>
                </c:pt>
                <c:pt idx="99">
                  <c:v>5.5297999999999998</c:v>
                </c:pt>
                <c:pt idx="100">
                  <c:v>5.8078000000000003</c:v>
                </c:pt>
                <c:pt idx="101">
                  <c:v>5.6505999999999998</c:v>
                </c:pt>
                <c:pt idx="102">
                  <c:v>5.7206000000000001</c:v>
                </c:pt>
                <c:pt idx="103">
                  <c:v>5.8978000000000002</c:v>
                </c:pt>
                <c:pt idx="104">
                  <c:v>4.96</c:v>
                </c:pt>
                <c:pt idx="105">
                  <c:v>4.9071999999999996</c:v>
                </c:pt>
                <c:pt idx="106">
                  <c:v>4.7622999999999998</c:v>
                </c:pt>
                <c:pt idx="107">
                  <c:v>4.2469999999999999</c:v>
                </c:pt>
                <c:pt idx="108">
                  <c:v>4.24</c:v>
                </c:pt>
                <c:pt idx="109">
                  <c:v>4.2695999999999996</c:v>
                </c:pt>
                <c:pt idx="110">
                  <c:v>4.2442000000000002</c:v>
                </c:pt>
                <c:pt idx="111">
                  <c:v>3.8296999999999999</c:v>
                </c:pt>
                <c:pt idx="112">
                  <c:v>3.42</c:v>
                </c:pt>
                <c:pt idx="113">
                  <c:v>3.3589000000000002</c:v>
                </c:pt>
                <c:pt idx="114">
                  <c:v>3.39</c:v>
                </c:pt>
                <c:pt idx="115">
                  <c:v>3.0629</c:v>
                </c:pt>
                <c:pt idx="116">
                  <c:v>2.6869999999999998</c:v>
                </c:pt>
                <c:pt idx="117">
                  <c:v>3.0724999999999998</c:v>
                </c:pt>
                <c:pt idx="118">
                  <c:v>3.07</c:v>
                </c:pt>
                <c:pt idx="119">
                  <c:v>3.0554000000000001</c:v>
                </c:pt>
                <c:pt idx="120">
                  <c:v>3.01</c:v>
                </c:pt>
                <c:pt idx="121">
                  <c:v>3.9775999999999998</c:v>
                </c:pt>
                <c:pt idx="122">
                  <c:v>3.8096000000000001</c:v>
                </c:pt>
                <c:pt idx="123">
                  <c:v>3.56</c:v>
                </c:pt>
                <c:pt idx="124">
                  <c:v>3.22</c:v>
                </c:pt>
                <c:pt idx="125">
                  <c:v>2.7521</c:v>
                </c:pt>
                <c:pt idx="126">
                  <c:v>3.0771000000000002</c:v>
                </c:pt>
                <c:pt idx="127">
                  <c:v>3.4167000000000001</c:v>
                </c:pt>
                <c:pt idx="128">
                  <c:v>3.54</c:v>
                </c:pt>
                <c:pt idx="129">
                  <c:v>3.3578999999999999</c:v>
                </c:pt>
                <c:pt idx="130">
                  <c:v>2.8170000000000002</c:v>
                </c:pt>
                <c:pt idx="131">
                  <c:v>3.16</c:v>
                </c:pt>
                <c:pt idx="132">
                  <c:v>3.57</c:v>
                </c:pt>
                <c:pt idx="133">
                  <c:v>3.9428000000000001</c:v>
                </c:pt>
                <c:pt idx="134">
                  <c:v>3.9832000000000001</c:v>
                </c:pt>
                <c:pt idx="135">
                  <c:v>3.99</c:v>
                </c:pt>
                <c:pt idx="136">
                  <c:v>4.04</c:v>
                </c:pt>
                <c:pt idx="137">
                  <c:v>4.2782999999999998</c:v>
                </c:pt>
                <c:pt idx="138">
                  <c:v>4.5921000000000003</c:v>
                </c:pt>
                <c:pt idx="139">
                  <c:v>4.8899999999999997</c:v>
                </c:pt>
                <c:pt idx="140">
                  <c:v>5.4692999999999996</c:v>
                </c:pt>
                <c:pt idx="141">
                  <c:v>5.1246999999999998</c:v>
                </c:pt>
                <c:pt idx="142">
                  <c:v>5.2045000000000003</c:v>
                </c:pt>
                <c:pt idx="143">
                  <c:v>5.52</c:v>
                </c:pt>
                <c:pt idx="144">
                  <c:v>5.7041000000000004</c:v>
                </c:pt>
                <c:pt idx="145">
                  <c:v>5.41</c:v>
                </c:pt>
                <c:pt idx="146">
                  <c:v>5.55</c:v>
                </c:pt>
                <c:pt idx="147">
                  <c:v>5.5974000000000004</c:v>
                </c:pt>
                <c:pt idx="148">
                  <c:v>5.7633999999999999</c:v>
                </c:pt>
                <c:pt idx="149">
                  <c:v>6.0331999999999999</c:v>
                </c:pt>
                <c:pt idx="150">
                  <c:v>5.8475999999999999</c:v>
                </c:pt>
                <c:pt idx="151">
                  <c:v>5.67</c:v>
                </c:pt>
                <c:pt idx="152">
                  <c:v>5.5784000000000002</c:v>
                </c:pt>
                <c:pt idx="153">
                  <c:v>5.8994999999999997</c:v>
                </c:pt>
                <c:pt idx="154">
                  <c:v>6.0608000000000004</c:v>
                </c:pt>
                <c:pt idx="155">
                  <c:v>6.22</c:v>
                </c:pt>
                <c:pt idx="156">
                  <c:v>6.1574999999999998</c:v>
                </c:pt>
                <c:pt idx="157">
                  <c:v>5.9341999999999997</c:v>
                </c:pt>
                <c:pt idx="158">
                  <c:v>5.7691999999999997</c:v>
                </c:pt>
                <c:pt idx="159">
                  <c:v>5.45</c:v>
                </c:pt>
                <c:pt idx="160">
                  <c:v>5.1326999999999998</c:v>
                </c:pt>
                <c:pt idx="161">
                  <c:v>5.0759999999999996</c:v>
                </c:pt>
                <c:pt idx="162">
                  <c:v>5.2434000000000003</c:v>
                </c:pt>
                <c:pt idx="163">
                  <c:v>5.5881999999999996</c:v>
                </c:pt>
                <c:pt idx="164">
                  <c:v>5.8756000000000004</c:v>
                </c:pt>
                <c:pt idx="165">
                  <c:v>5.4946999999999999</c:v>
                </c:pt>
                <c:pt idx="166">
                  <c:v>5.22</c:v>
                </c:pt>
                <c:pt idx="167">
                  <c:v>5.4782999999999999</c:v>
                </c:pt>
                <c:pt idx="168">
                  <c:v>5.55</c:v>
                </c:pt>
                <c:pt idx="169">
                  <c:v>5.7398999999999996</c:v>
                </c:pt>
                <c:pt idx="170">
                  <c:v>6.2336999999999998</c:v>
                </c:pt>
                <c:pt idx="171">
                  <c:v>6.1336000000000004</c:v>
                </c:pt>
                <c:pt idx="172">
                  <c:v>6.46</c:v>
                </c:pt>
                <c:pt idx="173">
                  <c:v>6.26</c:v>
                </c:pt>
                <c:pt idx="174">
                  <c:v>6.2601000000000004</c:v>
                </c:pt>
                <c:pt idx="175">
                  <c:v>6.5258000000000003</c:v>
                </c:pt>
                <c:pt idx="176">
                  <c:v>6.8620999999999999</c:v>
                </c:pt>
                <c:pt idx="177">
                  <c:v>7.1246999999999998</c:v>
                </c:pt>
                <c:pt idx="178">
                  <c:v>7.7526000000000002</c:v>
                </c:pt>
                <c:pt idx="179">
                  <c:v>7.6950000000000003</c:v>
                </c:pt>
                <c:pt idx="180">
                  <c:v>7.8967999999999998</c:v>
                </c:pt>
                <c:pt idx="181">
                  <c:v>7.8113999999999999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28C-C54E-A003-2F2B24C0D40E}"/>
            </c:ext>
          </c:extLst>
        </c:ser>
        <c:ser>
          <c:idx val="1"/>
          <c:order val="1"/>
          <c:tx>
            <c:v>META ATUARIAL</c:v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PETR4!$A$5:$A$186</c:f>
              <c:strCache>
                <c:ptCount val="182"/>
                <c:pt idx="0">
                  <c:v>Fev-2010</c:v>
                </c:pt>
                <c:pt idx="1">
                  <c:v>Mar-2010</c:v>
                </c:pt>
                <c:pt idx="2">
                  <c:v>Abr-2010</c:v>
                </c:pt>
                <c:pt idx="3">
                  <c:v>Mai-2010</c:v>
                </c:pt>
                <c:pt idx="4">
                  <c:v>Jun-2010</c:v>
                </c:pt>
                <c:pt idx="5">
                  <c:v>Jul-2010</c:v>
                </c:pt>
                <c:pt idx="6">
                  <c:v>Ago-2010</c:v>
                </c:pt>
                <c:pt idx="7">
                  <c:v>Set-2010</c:v>
                </c:pt>
                <c:pt idx="8">
                  <c:v>Out-2010</c:v>
                </c:pt>
                <c:pt idx="9">
                  <c:v>Nov-2010</c:v>
                </c:pt>
                <c:pt idx="10">
                  <c:v>Dez-2010</c:v>
                </c:pt>
                <c:pt idx="11">
                  <c:v>Jan-2011</c:v>
                </c:pt>
                <c:pt idx="12">
                  <c:v>Fev-2011</c:v>
                </c:pt>
                <c:pt idx="13">
                  <c:v>Mar-2011</c:v>
                </c:pt>
                <c:pt idx="14">
                  <c:v>Abr-2011</c:v>
                </c:pt>
                <c:pt idx="15">
                  <c:v>Mai-2011</c:v>
                </c:pt>
                <c:pt idx="16">
                  <c:v>Jun-2011</c:v>
                </c:pt>
                <c:pt idx="17">
                  <c:v>Jul-2011</c:v>
                </c:pt>
                <c:pt idx="18">
                  <c:v>Ago-2011</c:v>
                </c:pt>
                <c:pt idx="19">
                  <c:v>Set-2011</c:v>
                </c:pt>
                <c:pt idx="20">
                  <c:v>Out-2011</c:v>
                </c:pt>
                <c:pt idx="21">
                  <c:v>Nov-2011</c:v>
                </c:pt>
                <c:pt idx="22">
                  <c:v>Dez-2011</c:v>
                </c:pt>
                <c:pt idx="23">
                  <c:v>Jan-2012</c:v>
                </c:pt>
                <c:pt idx="24">
                  <c:v>Fev-2012</c:v>
                </c:pt>
                <c:pt idx="25">
                  <c:v>Mar-2012</c:v>
                </c:pt>
                <c:pt idx="26">
                  <c:v>Abr-2012</c:v>
                </c:pt>
                <c:pt idx="27">
                  <c:v>Mai-2012</c:v>
                </c:pt>
                <c:pt idx="28">
                  <c:v>Jun-2012</c:v>
                </c:pt>
                <c:pt idx="29">
                  <c:v>Jul-2012</c:v>
                </c:pt>
                <c:pt idx="30">
                  <c:v>Ago-2012</c:v>
                </c:pt>
                <c:pt idx="31">
                  <c:v>Set-2012</c:v>
                </c:pt>
                <c:pt idx="32">
                  <c:v>Out-2012</c:v>
                </c:pt>
                <c:pt idx="33">
                  <c:v>Nov-2012</c:v>
                </c:pt>
                <c:pt idx="34">
                  <c:v>Dez-2012</c:v>
                </c:pt>
                <c:pt idx="35">
                  <c:v>Jan-2013</c:v>
                </c:pt>
                <c:pt idx="36">
                  <c:v>Fev-2013</c:v>
                </c:pt>
                <c:pt idx="37">
                  <c:v>Mar-2013</c:v>
                </c:pt>
                <c:pt idx="38">
                  <c:v>Abr-2013</c:v>
                </c:pt>
                <c:pt idx="39">
                  <c:v>Mai-2013</c:v>
                </c:pt>
                <c:pt idx="40">
                  <c:v>Jun-2013</c:v>
                </c:pt>
                <c:pt idx="41">
                  <c:v>Jul-2013</c:v>
                </c:pt>
                <c:pt idx="42">
                  <c:v>Ago-2013</c:v>
                </c:pt>
                <c:pt idx="43">
                  <c:v>Set-2013</c:v>
                </c:pt>
                <c:pt idx="44">
                  <c:v>Out-2013</c:v>
                </c:pt>
                <c:pt idx="45">
                  <c:v>Nov-2013</c:v>
                </c:pt>
                <c:pt idx="46">
                  <c:v>Dez-2013</c:v>
                </c:pt>
                <c:pt idx="47">
                  <c:v>Jan-2014</c:v>
                </c:pt>
                <c:pt idx="48">
                  <c:v>Fev-2014</c:v>
                </c:pt>
                <c:pt idx="49">
                  <c:v>Mar-2014</c:v>
                </c:pt>
                <c:pt idx="50">
                  <c:v>Abr-2014</c:v>
                </c:pt>
                <c:pt idx="51">
                  <c:v>Mai-2014</c:v>
                </c:pt>
                <c:pt idx="52">
                  <c:v>Jun-2014</c:v>
                </c:pt>
                <c:pt idx="53">
                  <c:v>Jul-2014</c:v>
                </c:pt>
                <c:pt idx="54">
                  <c:v>Ago-2014</c:v>
                </c:pt>
                <c:pt idx="55">
                  <c:v>Set-2014</c:v>
                </c:pt>
                <c:pt idx="56">
                  <c:v>Out-2014</c:v>
                </c:pt>
                <c:pt idx="57">
                  <c:v>Nov-2014</c:v>
                </c:pt>
                <c:pt idx="58">
                  <c:v>Dez-2014</c:v>
                </c:pt>
                <c:pt idx="59">
                  <c:v>Jan-2015</c:v>
                </c:pt>
                <c:pt idx="60">
                  <c:v>Fev-2015</c:v>
                </c:pt>
                <c:pt idx="61">
                  <c:v>Mar-2015</c:v>
                </c:pt>
                <c:pt idx="62">
                  <c:v>Abr-2015</c:v>
                </c:pt>
                <c:pt idx="63">
                  <c:v>Mai-2015</c:v>
                </c:pt>
                <c:pt idx="64">
                  <c:v>Jun-2015</c:v>
                </c:pt>
                <c:pt idx="65">
                  <c:v>Jul-2015</c:v>
                </c:pt>
                <c:pt idx="66">
                  <c:v>Ago-2015</c:v>
                </c:pt>
                <c:pt idx="67">
                  <c:v>Set-2015</c:v>
                </c:pt>
                <c:pt idx="68">
                  <c:v>Out-2015</c:v>
                </c:pt>
                <c:pt idx="69">
                  <c:v>Nov-2015</c:v>
                </c:pt>
                <c:pt idx="70">
                  <c:v>Dez-2015</c:v>
                </c:pt>
                <c:pt idx="71">
                  <c:v>Jan-2016</c:v>
                </c:pt>
                <c:pt idx="72">
                  <c:v>Fev-2016</c:v>
                </c:pt>
                <c:pt idx="73">
                  <c:v>Mar-2016</c:v>
                </c:pt>
                <c:pt idx="74">
                  <c:v>Abr-2016</c:v>
                </c:pt>
                <c:pt idx="75">
                  <c:v>Mai-2016</c:v>
                </c:pt>
                <c:pt idx="76">
                  <c:v>Jun-2016</c:v>
                </c:pt>
                <c:pt idx="77">
                  <c:v>Jul-2016</c:v>
                </c:pt>
                <c:pt idx="78">
                  <c:v>Ago-2016</c:v>
                </c:pt>
                <c:pt idx="79">
                  <c:v>Set-2016</c:v>
                </c:pt>
                <c:pt idx="80">
                  <c:v>Out-2016</c:v>
                </c:pt>
                <c:pt idx="81">
                  <c:v>Nov-2016</c:v>
                </c:pt>
                <c:pt idx="82">
                  <c:v>Dez-2016</c:v>
                </c:pt>
                <c:pt idx="83">
                  <c:v>Jan-2017</c:v>
                </c:pt>
                <c:pt idx="84">
                  <c:v>Fev-2017</c:v>
                </c:pt>
                <c:pt idx="85">
                  <c:v>Mar-2017</c:v>
                </c:pt>
                <c:pt idx="86">
                  <c:v>Abr-2017</c:v>
                </c:pt>
                <c:pt idx="87">
                  <c:v>Mai-2017</c:v>
                </c:pt>
                <c:pt idx="88">
                  <c:v>Jun-2017</c:v>
                </c:pt>
                <c:pt idx="89">
                  <c:v>Jul-2017</c:v>
                </c:pt>
                <c:pt idx="90">
                  <c:v>Ago-2017</c:v>
                </c:pt>
                <c:pt idx="91">
                  <c:v>Set-2017</c:v>
                </c:pt>
                <c:pt idx="92">
                  <c:v>Out-2017</c:v>
                </c:pt>
                <c:pt idx="93">
                  <c:v>Nov-2017</c:v>
                </c:pt>
                <c:pt idx="94">
                  <c:v>Dez-2017</c:v>
                </c:pt>
                <c:pt idx="95">
                  <c:v>Jan-2018</c:v>
                </c:pt>
                <c:pt idx="96">
                  <c:v>Fev-2018</c:v>
                </c:pt>
                <c:pt idx="97">
                  <c:v>Mar-2018</c:v>
                </c:pt>
                <c:pt idx="98">
                  <c:v>Abr-2018</c:v>
                </c:pt>
                <c:pt idx="99">
                  <c:v>Mai-2018</c:v>
                </c:pt>
                <c:pt idx="100">
                  <c:v>Jun-2018</c:v>
                </c:pt>
                <c:pt idx="101">
                  <c:v>Jul-2018</c:v>
                </c:pt>
                <c:pt idx="102">
                  <c:v>Ago-2018</c:v>
                </c:pt>
                <c:pt idx="103">
                  <c:v>Set-2018</c:v>
                </c:pt>
                <c:pt idx="104">
                  <c:v>Out-2018</c:v>
                </c:pt>
                <c:pt idx="105">
                  <c:v>Nov-2018</c:v>
                </c:pt>
                <c:pt idx="106">
                  <c:v>Dez-2018</c:v>
                </c:pt>
                <c:pt idx="107">
                  <c:v>Jan-2019</c:v>
                </c:pt>
                <c:pt idx="108">
                  <c:v>Fev-2019</c:v>
                </c:pt>
                <c:pt idx="109">
                  <c:v>Mar-2019</c:v>
                </c:pt>
                <c:pt idx="110">
                  <c:v>Abr-2019</c:v>
                </c:pt>
                <c:pt idx="111">
                  <c:v>Mai-2019</c:v>
                </c:pt>
                <c:pt idx="112">
                  <c:v>Jun-2019</c:v>
                </c:pt>
                <c:pt idx="113">
                  <c:v>Jul-2019</c:v>
                </c:pt>
                <c:pt idx="114">
                  <c:v>Ago-2019</c:v>
                </c:pt>
                <c:pt idx="115">
                  <c:v>Set-2019</c:v>
                </c:pt>
                <c:pt idx="116">
                  <c:v>Out-2019</c:v>
                </c:pt>
                <c:pt idx="117">
                  <c:v>Nov-2019</c:v>
                </c:pt>
                <c:pt idx="118">
                  <c:v>Dez-2019</c:v>
                </c:pt>
                <c:pt idx="119">
                  <c:v>Jan-2020</c:v>
                </c:pt>
                <c:pt idx="120">
                  <c:v>Fev-2020</c:v>
                </c:pt>
                <c:pt idx="121">
                  <c:v>Mar-2020</c:v>
                </c:pt>
                <c:pt idx="122">
                  <c:v>Abr-2020</c:v>
                </c:pt>
                <c:pt idx="123">
                  <c:v>Mai-2020</c:v>
                </c:pt>
                <c:pt idx="124">
                  <c:v>Jun-2020</c:v>
                </c:pt>
                <c:pt idx="125">
                  <c:v>Jul-2020</c:v>
                </c:pt>
                <c:pt idx="126">
                  <c:v>Ago-2020</c:v>
                </c:pt>
                <c:pt idx="127">
                  <c:v>Set-2020</c:v>
                </c:pt>
                <c:pt idx="128">
                  <c:v>Out-2020</c:v>
                </c:pt>
                <c:pt idx="129">
                  <c:v>Nov-2020</c:v>
                </c:pt>
                <c:pt idx="130">
                  <c:v>Dez-2020</c:v>
                </c:pt>
                <c:pt idx="131">
                  <c:v>Jan-2021</c:v>
                </c:pt>
                <c:pt idx="132">
                  <c:v>Fev-2021</c:v>
                </c:pt>
                <c:pt idx="133">
                  <c:v>Mar-2021</c:v>
                </c:pt>
                <c:pt idx="134">
                  <c:v>Abr-2021</c:v>
                </c:pt>
                <c:pt idx="135">
                  <c:v>Mai-2021</c:v>
                </c:pt>
                <c:pt idx="136">
                  <c:v>Jun-2021</c:v>
                </c:pt>
                <c:pt idx="137">
                  <c:v>Jul-2021</c:v>
                </c:pt>
                <c:pt idx="138">
                  <c:v>Ago-2021</c:v>
                </c:pt>
                <c:pt idx="139">
                  <c:v>Set-2021</c:v>
                </c:pt>
                <c:pt idx="140">
                  <c:v>Out-2021</c:v>
                </c:pt>
                <c:pt idx="141">
                  <c:v>Nov-2021</c:v>
                </c:pt>
                <c:pt idx="142">
                  <c:v>Dez-2021</c:v>
                </c:pt>
                <c:pt idx="143">
                  <c:v>Jan-2022</c:v>
                </c:pt>
                <c:pt idx="144">
                  <c:v>Fev-2022</c:v>
                </c:pt>
                <c:pt idx="145">
                  <c:v>Mar-2022</c:v>
                </c:pt>
                <c:pt idx="146">
                  <c:v>Abr-2022</c:v>
                </c:pt>
                <c:pt idx="147">
                  <c:v>Mai-2022</c:v>
                </c:pt>
                <c:pt idx="148">
                  <c:v>Jun-2022</c:v>
                </c:pt>
                <c:pt idx="149">
                  <c:v>Jul-2022</c:v>
                </c:pt>
                <c:pt idx="150">
                  <c:v>Ago-2022</c:v>
                </c:pt>
                <c:pt idx="151">
                  <c:v>Set-2022</c:v>
                </c:pt>
                <c:pt idx="152">
                  <c:v>Out-2022</c:v>
                </c:pt>
                <c:pt idx="153">
                  <c:v>Nov-2022</c:v>
                </c:pt>
                <c:pt idx="154">
                  <c:v>Dez-2022</c:v>
                </c:pt>
                <c:pt idx="155">
                  <c:v>Jan-2023</c:v>
                </c:pt>
                <c:pt idx="156">
                  <c:v>Fev-2023</c:v>
                </c:pt>
                <c:pt idx="157">
                  <c:v>Mar-2023</c:v>
                </c:pt>
                <c:pt idx="158">
                  <c:v>Abr-2023</c:v>
                </c:pt>
                <c:pt idx="159">
                  <c:v>Mai-2023</c:v>
                </c:pt>
                <c:pt idx="160">
                  <c:v>Jun-2023</c:v>
                </c:pt>
                <c:pt idx="161">
                  <c:v>Jul-2023</c:v>
                </c:pt>
                <c:pt idx="162">
                  <c:v>Ago-2023</c:v>
                </c:pt>
                <c:pt idx="163">
                  <c:v>Set-2023</c:v>
                </c:pt>
                <c:pt idx="164">
                  <c:v>Out-2023</c:v>
                </c:pt>
                <c:pt idx="165">
                  <c:v>Nov-2023</c:v>
                </c:pt>
                <c:pt idx="166">
                  <c:v>Dez-2023</c:v>
                </c:pt>
                <c:pt idx="167">
                  <c:v>Jan-2024</c:v>
                </c:pt>
                <c:pt idx="168">
                  <c:v>Fev-2024</c:v>
                </c:pt>
                <c:pt idx="169">
                  <c:v>Mar-2024</c:v>
                </c:pt>
                <c:pt idx="170">
                  <c:v>Abr-2024</c:v>
                </c:pt>
                <c:pt idx="171">
                  <c:v>Mai-2024</c:v>
                </c:pt>
                <c:pt idx="172">
                  <c:v>Jun-2024</c:v>
                </c:pt>
                <c:pt idx="173">
                  <c:v>Jul-2024</c:v>
                </c:pt>
                <c:pt idx="174">
                  <c:v>Ago-2024</c:v>
                </c:pt>
                <c:pt idx="175">
                  <c:v>Set-2024</c:v>
                </c:pt>
                <c:pt idx="176">
                  <c:v>Out-2024</c:v>
                </c:pt>
                <c:pt idx="177">
                  <c:v>Nov-2024</c:v>
                </c:pt>
                <c:pt idx="178">
                  <c:v>Dez-2024</c:v>
                </c:pt>
                <c:pt idx="179">
                  <c:v>Jan-2025</c:v>
                </c:pt>
                <c:pt idx="180">
                  <c:v>Fev-2025</c:v>
                </c:pt>
                <c:pt idx="181">
                  <c:v>Mar-2025</c:v>
                </c:pt>
              </c:strCache>
            </c:strRef>
          </c:cat>
          <c:val>
            <c:numRef>
              <c:f>PETR4!$C$5:$C$186</c:f>
              <c:numCache>
                <c:formatCode>General</c:formatCode>
                <c:ptCount val="182"/>
                <c:pt idx="0">
                  <c:v>6</c:v>
                </c:pt>
                <c:pt idx="1">
                  <c:v>6</c:v>
                </c:pt>
                <c:pt idx="2">
                  <c:v>6</c:v>
                </c:pt>
                <c:pt idx="3">
                  <c:v>6</c:v>
                </c:pt>
                <c:pt idx="4">
                  <c:v>6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6</c:v>
                </c:pt>
                <c:pt idx="9">
                  <c:v>6</c:v>
                </c:pt>
                <c:pt idx="10">
                  <c:v>6</c:v>
                </c:pt>
                <c:pt idx="11">
                  <c:v>6</c:v>
                </c:pt>
                <c:pt idx="12">
                  <c:v>6</c:v>
                </c:pt>
                <c:pt idx="13">
                  <c:v>6</c:v>
                </c:pt>
                <c:pt idx="14">
                  <c:v>6</c:v>
                </c:pt>
                <c:pt idx="15">
                  <c:v>6</c:v>
                </c:pt>
                <c:pt idx="16">
                  <c:v>6</c:v>
                </c:pt>
                <c:pt idx="17">
                  <c:v>6</c:v>
                </c:pt>
                <c:pt idx="18">
                  <c:v>6</c:v>
                </c:pt>
                <c:pt idx="19">
                  <c:v>6</c:v>
                </c:pt>
                <c:pt idx="20">
                  <c:v>6</c:v>
                </c:pt>
                <c:pt idx="21">
                  <c:v>6</c:v>
                </c:pt>
                <c:pt idx="22">
                  <c:v>6</c:v>
                </c:pt>
                <c:pt idx="23">
                  <c:v>6</c:v>
                </c:pt>
                <c:pt idx="24">
                  <c:v>6</c:v>
                </c:pt>
                <c:pt idx="25">
                  <c:v>6</c:v>
                </c:pt>
                <c:pt idx="26">
                  <c:v>6</c:v>
                </c:pt>
                <c:pt idx="27">
                  <c:v>6</c:v>
                </c:pt>
                <c:pt idx="28">
                  <c:v>6</c:v>
                </c:pt>
                <c:pt idx="29">
                  <c:v>6</c:v>
                </c:pt>
                <c:pt idx="30">
                  <c:v>6</c:v>
                </c:pt>
                <c:pt idx="31">
                  <c:v>6</c:v>
                </c:pt>
                <c:pt idx="32">
                  <c:v>6</c:v>
                </c:pt>
                <c:pt idx="33">
                  <c:v>6</c:v>
                </c:pt>
                <c:pt idx="34">
                  <c:v>6</c:v>
                </c:pt>
                <c:pt idx="35">
                  <c:v>6</c:v>
                </c:pt>
                <c:pt idx="36">
                  <c:v>6</c:v>
                </c:pt>
                <c:pt idx="37">
                  <c:v>6</c:v>
                </c:pt>
                <c:pt idx="38">
                  <c:v>6</c:v>
                </c:pt>
                <c:pt idx="39">
                  <c:v>6</c:v>
                </c:pt>
                <c:pt idx="40">
                  <c:v>6</c:v>
                </c:pt>
                <c:pt idx="41">
                  <c:v>6</c:v>
                </c:pt>
                <c:pt idx="42">
                  <c:v>6</c:v>
                </c:pt>
                <c:pt idx="43">
                  <c:v>6</c:v>
                </c:pt>
                <c:pt idx="44">
                  <c:v>6</c:v>
                </c:pt>
                <c:pt idx="45">
                  <c:v>6</c:v>
                </c:pt>
                <c:pt idx="46">
                  <c:v>6</c:v>
                </c:pt>
                <c:pt idx="47">
                  <c:v>6</c:v>
                </c:pt>
                <c:pt idx="48">
                  <c:v>6</c:v>
                </c:pt>
                <c:pt idx="49">
                  <c:v>6</c:v>
                </c:pt>
                <c:pt idx="50">
                  <c:v>6</c:v>
                </c:pt>
                <c:pt idx="51">
                  <c:v>6</c:v>
                </c:pt>
                <c:pt idx="52">
                  <c:v>6</c:v>
                </c:pt>
                <c:pt idx="53">
                  <c:v>6</c:v>
                </c:pt>
                <c:pt idx="54">
                  <c:v>6</c:v>
                </c:pt>
                <c:pt idx="55">
                  <c:v>6</c:v>
                </c:pt>
                <c:pt idx="56">
                  <c:v>6</c:v>
                </c:pt>
                <c:pt idx="57">
                  <c:v>6</c:v>
                </c:pt>
                <c:pt idx="58">
                  <c:v>6</c:v>
                </c:pt>
                <c:pt idx="59">
                  <c:v>6</c:v>
                </c:pt>
                <c:pt idx="60">
                  <c:v>6</c:v>
                </c:pt>
                <c:pt idx="61">
                  <c:v>6</c:v>
                </c:pt>
                <c:pt idx="62">
                  <c:v>6</c:v>
                </c:pt>
                <c:pt idx="63">
                  <c:v>6</c:v>
                </c:pt>
                <c:pt idx="64">
                  <c:v>6</c:v>
                </c:pt>
                <c:pt idx="65">
                  <c:v>6</c:v>
                </c:pt>
                <c:pt idx="66">
                  <c:v>6</c:v>
                </c:pt>
                <c:pt idx="67">
                  <c:v>6</c:v>
                </c:pt>
                <c:pt idx="68">
                  <c:v>6</c:v>
                </c:pt>
                <c:pt idx="69">
                  <c:v>6</c:v>
                </c:pt>
                <c:pt idx="70">
                  <c:v>6</c:v>
                </c:pt>
                <c:pt idx="71">
                  <c:v>6</c:v>
                </c:pt>
                <c:pt idx="72">
                  <c:v>6</c:v>
                </c:pt>
                <c:pt idx="73">
                  <c:v>6</c:v>
                </c:pt>
                <c:pt idx="74">
                  <c:v>6</c:v>
                </c:pt>
                <c:pt idx="75">
                  <c:v>6</c:v>
                </c:pt>
                <c:pt idx="76">
                  <c:v>6</c:v>
                </c:pt>
                <c:pt idx="77">
                  <c:v>6</c:v>
                </c:pt>
                <c:pt idx="78">
                  <c:v>6</c:v>
                </c:pt>
                <c:pt idx="79">
                  <c:v>6</c:v>
                </c:pt>
                <c:pt idx="80">
                  <c:v>6</c:v>
                </c:pt>
                <c:pt idx="81">
                  <c:v>6</c:v>
                </c:pt>
                <c:pt idx="82">
                  <c:v>6</c:v>
                </c:pt>
                <c:pt idx="83">
                  <c:v>6</c:v>
                </c:pt>
                <c:pt idx="84">
                  <c:v>6</c:v>
                </c:pt>
                <c:pt idx="85">
                  <c:v>6</c:v>
                </c:pt>
                <c:pt idx="86">
                  <c:v>6</c:v>
                </c:pt>
                <c:pt idx="87">
                  <c:v>6</c:v>
                </c:pt>
                <c:pt idx="88">
                  <c:v>6</c:v>
                </c:pt>
                <c:pt idx="89">
                  <c:v>6</c:v>
                </c:pt>
                <c:pt idx="90">
                  <c:v>6</c:v>
                </c:pt>
                <c:pt idx="91">
                  <c:v>6</c:v>
                </c:pt>
                <c:pt idx="92">
                  <c:v>6</c:v>
                </c:pt>
                <c:pt idx="93">
                  <c:v>6</c:v>
                </c:pt>
                <c:pt idx="94">
                  <c:v>6</c:v>
                </c:pt>
                <c:pt idx="95">
                  <c:v>6</c:v>
                </c:pt>
                <c:pt idx="96">
                  <c:v>6</c:v>
                </c:pt>
                <c:pt idx="97">
                  <c:v>6</c:v>
                </c:pt>
                <c:pt idx="98">
                  <c:v>6</c:v>
                </c:pt>
                <c:pt idx="99">
                  <c:v>6</c:v>
                </c:pt>
                <c:pt idx="100">
                  <c:v>6</c:v>
                </c:pt>
                <c:pt idx="101">
                  <c:v>6</c:v>
                </c:pt>
                <c:pt idx="102">
                  <c:v>6</c:v>
                </c:pt>
                <c:pt idx="103">
                  <c:v>6</c:v>
                </c:pt>
                <c:pt idx="104">
                  <c:v>6</c:v>
                </c:pt>
                <c:pt idx="105">
                  <c:v>6</c:v>
                </c:pt>
                <c:pt idx="106">
                  <c:v>6</c:v>
                </c:pt>
                <c:pt idx="107">
                  <c:v>6</c:v>
                </c:pt>
                <c:pt idx="108">
                  <c:v>6</c:v>
                </c:pt>
                <c:pt idx="109">
                  <c:v>6</c:v>
                </c:pt>
                <c:pt idx="110">
                  <c:v>6</c:v>
                </c:pt>
                <c:pt idx="111">
                  <c:v>6</c:v>
                </c:pt>
                <c:pt idx="112">
                  <c:v>6</c:v>
                </c:pt>
                <c:pt idx="113">
                  <c:v>6</c:v>
                </c:pt>
                <c:pt idx="114">
                  <c:v>6</c:v>
                </c:pt>
                <c:pt idx="115">
                  <c:v>6</c:v>
                </c:pt>
                <c:pt idx="116">
                  <c:v>6</c:v>
                </c:pt>
                <c:pt idx="117">
                  <c:v>6</c:v>
                </c:pt>
                <c:pt idx="118">
                  <c:v>6</c:v>
                </c:pt>
                <c:pt idx="119">
                  <c:v>6</c:v>
                </c:pt>
                <c:pt idx="120">
                  <c:v>6</c:v>
                </c:pt>
                <c:pt idx="121">
                  <c:v>6</c:v>
                </c:pt>
                <c:pt idx="122">
                  <c:v>6</c:v>
                </c:pt>
                <c:pt idx="123">
                  <c:v>6</c:v>
                </c:pt>
                <c:pt idx="124">
                  <c:v>6</c:v>
                </c:pt>
                <c:pt idx="125">
                  <c:v>6</c:v>
                </c:pt>
                <c:pt idx="126">
                  <c:v>6</c:v>
                </c:pt>
                <c:pt idx="127">
                  <c:v>6</c:v>
                </c:pt>
                <c:pt idx="128">
                  <c:v>6</c:v>
                </c:pt>
                <c:pt idx="129">
                  <c:v>6</c:v>
                </c:pt>
                <c:pt idx="130">
                  <c:v>6</c:v>
                </c:pt>
                <c:pt idx="131">
                  <c:v>6</c:v>
                </c:pt>
                <c:pt idx="132">
                  <c:v>6</c:v>
                </c:pt>
                <c:pt idx="133">
                  <c:v>6</c:v>
                </c:pt>
                <c:pt idx="134">
                  <c:v>6</c:v>
                </c:pt>
                <c:pt idx="135">
                  <c:v>6</c:v>
                </c:pt>
                <c:pt idx="136">
                  <c:v>6</c:v>
                </c:pt>
                <c:pt idx="137">
                  <c:v>6</c:v>
                </c:pt>
                <c:pt idx="138">
                  <c:v>6</c:v>
                </c:pt>
                <c:pt idx="139">
                  <c:v>6</c:v>
                </c:pt>
                <c:pt idx="140">
                  <c:v>6</c:v>
                </c:pt>
                <c:pt idx="141">
                  <c:v>6</c:v>
                </c:pt>
                <c:pt idx="142">
                  <c:v>6</c:v>
                </c:pt>
                <c:pt idx="143">
                  <c:v>6</c:v>
                </c:pt>
                <c:pt idx="144">
                  <c:v>6</c:v>
                </c:pt>
                <c:pt idx="145">
                  <c:v>6</c:v>
                </c:pt>
                <c:pt idx="146">
                  <c:v>6</c:v>
                </c:pt>
                <c:pt idx="147">
                  <c:v>6</c:v>
                </c:pt>
                <c:pt idx="148">
                  <c:v>6</c:v>
                </c:pt>
                <c:pt idx="149">
                  <c:v>6</c:v>
                </c:pt>
                <c:pt idx="150">
                  <c:v>6</c:v>
                </c:pt>
                <c:pt idx="151">
                  <c:v>6</c:v>
                </c:pt>
                <c:pt idx="152">
                  <c:v>6</c:v>
                </c:pt>
                <c:pt idx="153">
                  <c:v>6</c:v>
                </c:pt>
                <c:pt idx="154">
                  <c:v>6</c:v>
                </c:pt>
                <c:pt idx="155">
                  <c:v>6</c:v>
                </c:pt>
                <c:pt idx="156">
                  <c:v>6</c:v>
                </c:pt>
                <c:pt idx="157">
                  <c:v>6</c:v>
                </c:pt>
                <c:pt idx="158">
                  <c:v>6</c:v>
                </c:pt>
                <c:pt idx="159">
                  <c:v>6</c:v>
                </c:pt>
                <c:pt idx="160">
                  <c:v>6</c:v>
                </c:pt>
                <c:pt idx="161">
                  <c:v>6</c:v>
                </c:pt>
                <c:pt idx="162">
                  <c:v>6</c:v>
                </c:pt>
                <c:pt idx="163">
                  <c:v>6</c:v>
                </c:pt>
                <c:pt idx="164">
                  <c:v>6</c:v>
                </c:pt>
                <c:pt idx="165">
                  <c:v>6</c:v>
                </c:pt>
                <c:pt idx="166">
                  <c:v>6</c:v>
                </c:pt>
                <c:pt idx="167">
                  <c:v>6</c:v>
                </c:pt>
                <c:pt idx="168">
                  <c:v>6</c:v>
                </c:pt>
                <c:pt idx="169">
                  <c:v>6</c:v>
                </c:pt>
                <c:pt idx="170">
                  <c:v>6</c:v>
                </c:pt>
                <c:pt idx="171">
                  <c:v>6</c:v>
                </c:pt>
                <c:pt idx="172">
                  <c:v>6</c:v>
                </c:pt>
                <c:pt idx="173">
                  <c:v>6</c:v>
                </c:pt>
                <c:pt idx="174">
                  <c:v>6</c:v>
                </c:pt>
                <c:pt idx="175">
                  <c:v>6</c:v>
                </c:pt>
                <c:pt idx="176">
                  <c:v>6</c:v>
                </c:pt>
                <c:pt idx="177">
                  <c:v>6</c:v>
                </c:pt>
                <c:pt idx="178">
                  <c:v>6</c:v>
                </c:pt>
                <c:pt idx="179">
                  <c:v>6</c:v>
                </c:pt>
                <c:pt idx="180">
                  <c:v>6</c:v>
                </c:pt>
                <c:pt idx="181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28C-C54E-A003-2F2B24C0D4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53739375"/>
        <c:axId val="753427391"/>
      </c:lineChart>
      <c:catAx>
        <c:axId val="7537393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753427391"/>
        <c:crosses val="autoZero"/>
        <c:auto val="1"/>
        <c:lblAlgn val="ctr"/>
        <c:lblOffset val="100"/>
        <c:noMultiLvlLbl val="0"/>
      </c:catAx>
      <c:valAx>
        <c:axId val="753427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7537393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FinacapHist1!$A$5:$A$1402</c:f>
              <c:numCache>
                <c:formatCode>dd/mm/yyyy</c:formatCode>
                <c:ptCount val="1398"/>
                <c:pt idx="0">
                  <c:v>35944</c:v>
                </c:pt>
                <c:pt idx="1">
                  <c:v>35951</c:v>
                </c:pt>
                <c:pt idx="2">
                  <c:v>35958</c:v>
                </c:pt>
                <c:pt idx="3">
                  <c:v>35965</c:v>
                </c:pt>
                <c:pt idx="4">
                  <c:v>35972</c:v>
                </c:pt>
                <c:pt idx="5">
                  <c:v>35979</c:v>
                </c:pt>
                <c:pt idx="6">
                  <c:v>35986</c:v>
                </c:pt>
                <c:pt idx="7">
                  <c:v>35993</c:v>
                </c:pt>
                <c:pt idx="8">
                  <c:v>36000</c:v>
                </c:pt>
                <c:pt idx="9">
                  <c:v>36007</c:v>
                </c:pt>
                <c:pt idx="10">
                  <c:v>36014</c:v>
                </c:pt>
                <c:pt idx="11">
                  <c:v>36021</c:v>
                </c:pt>
                <c:pt idx="12">
                  <c:v>36028</c:v>
                </c:pt>
                <c:pt idx="13">
                  <c:v>36035</c:v>
                </c:pt>
                <c:pt idx="14">
                  <c:v>36042</c:v>
                </c:pt>
                <c:pt idx="15">
                  <c:v>36049</c:v>
                </c:pt>
                <c:pt idx="16">
                  <c:v>36056</c:v>
                </c:pt>
                <c:pt idx="17">
                  <c:v>36063</c:v>
                </c:pt>
                <c:pt idx="18">
                  <c:v>36070</c:v>
                </c:pt>
                <c:pt idx="19">
                  <c:v>36077</c:v>
                </c:pt>
                <c:pt idx="20">
                  <c:v>36084</c:v>
                </c:pt>
                <c:pt idx="21">
                  <c:v>36091</c:v>
                </c:pt>
                <c:pt idx="22">
                  <c:v>36098</c:v>
                </c:pt>
                <c:pt idx="23">
                  <c:v>36105</c:v>
                </c:pt>
                <c:pt idx="24">
                  <c:v>36112</c:v>
                </c:pt>
                <c:pt idx="25">
                  <c:v>36119</c:v>
                </c:pt>
                <c:pt idx="26">
                  <c:v>36126</c:v>
                </c:pt>
                <c:pt idx="27">
                  <c:v>36133</c:v>
                </c:pt>
                <c:pt idx="28">
                  <c:v>36140</c:v>
                </c:pt>
                <c:pt idx="29">
                  <c:v>36147</c:v>
                </c:pt>
                <c:pt idx="30">
                  <c:v>36154</c:v>
                </c:pt>
                <c:pt idx="31">
                  <c:v>36161</c:v>
                </c:pt>
                <c:pt idx="32">
                  <c:v>36168</c:v>
                </c:pt>
                <c:pt idx="33">
                  <c:v>36175</c:v>
                </c:pt>
                <c:pt idx="34">
                  <c:v>36182</c:v>
                </c:pt>
                <c:pt idx="35">
                  <c:v>36189</c:v>
                </c:pt>
                <c:pt idx="36">
                  <c:v>36196</c:v>
                </c:pt>
                <c:pt idx="37">
                  <c:v>36203</c:v>
                </c:pt>
                <c:pt idx="38">
                  <c:v>36210</c:v>
                </c:pt>
                <c:pt idx="39">
                  <c:v>36217</c:v>
                </c:pt>
                <c:pt idx="40">
                  <c:v>36224</c:v>
                </c:pt>
                <c:pt idx="41">
                  <c:v>36231</c:v>
                </c:pt>
                <c:pt idx="42">
                  <c:v>36238</c:v>
                </c:pt>
                <c:pt idx="43">
                  <c:v>36245</c:v>
                </c:pt>
                <c:pt idx="44">
                  <c:v>36252</c:v>
                </c:pt>
                <c:pt idx="45">
                  <c:v>36259</c:v>
                </c:pt>
                <c:pt idx="46">
                  <c:v>36266</c:v>
                </c:pt>
                <c:pt idx="47">
                  <c:v>36273</c:v>
                </c:pt>
                <c:pt idx="48">
                  <c:v>36280</c:v>
                </c:pt>
                <c:pt idx="49">
                  <c:v>36287</c:v>
                </c:pt>
                <c:pt idx="50">
                  <c:v>36294</c:v>
                </c:pt>
                <c:pt idx="51">
                  <c:v>36301</c:v>
                </c:pt>
                <c:pt idx="52">
                  <c:v>36308</c:v>
                </c:pt>
                <c:pt idx="53">
                  <c:v>36315</c:v>
                </c:pt>
                <c:pt idx="54">
                  <c:v>36322</c:v>
                </c:pt>
                <c:pt idx="55">
                  <c:v>36329</c:v>
                </c:pt>
                <c:pt idx="56">
                  <c:v>36336</c:v>
                </c:pt>
                <c:pt idx="57">
                  <c:v>36343</c:v>
                </c:pt>
                <c:pt idx="58">
                  <c:v>36350</c:v>
                </c:pt>
                <c:pt idx="59">
                  <c:v>36357</c:v>
                </c:pt>
                <c:pt idx="60">
                  <c:v>36364</c:v>
                </c:pt>
                <c:pt idx="61">
                  <c:v>36371</c:v>
                </c:pt>
                <c:pt idx="62">
                  <c:v>36378</c:v>
                </c:pt>
                <c:pt idx="63">
                  <c:v>36385</c:v>
                </c:pt>
                <c:pt idx="64">
                  <c:v>36392</c:v>
                </c:pt>
                <c:pt idx="65">
                  <c:v>36399</c:v>
                </c:pt>
                <c:pt idx="66">
                  <c:v>36406</c:v>
                </c:pt>
                <c:pt idx="67">
                  <c:v>36413</c:v>
                </c:pt>
                <c:pt idx="68">
                  <c:v>36420</c:v>
                </c:pt>
                <c:pt idx="69">
                  <c:v>36427</c:v>
                </c:pt>
                <c:pt idx="70">
                  <c:v>36434</c:v>
                </c:pt>
                <c:pt idx="71">
                  <c:v>36441</c:v>
                </c:pt>
                <c:pt idx="72">
                  <c:v>36448</c:v>
                </c:pt>
                <c:pt idx="73">
                  <c:v>36455</c:v>
                </c:pt>
                <c:pt idx="74">
                  <c:v>36462</c:v>
                </c:pt>
                <c:pt idx="75">
                  <c:v>36469</c:v>
                </c:pt>
                <c:pt idx="76">
                  <c:v>36476</c:v>
                </c:pt>
                <c:pt idx="77">
                  <c:v>36483</c:v>
                </c:pt>
                <c:pt idx="78">
                  <c:v>36490</c:v>
                </c:pt>
                <c:pt idx="79">
                  <c:v>36497</c:v>
                </c:pt>
                <c:pt idx="80">
                  <c:v>36504</c:v>
                </c:pt>
                <c:pt idx="81">
                  <c:v>36511</c:v>
                </c:pt>
                <c:pt idx="82">
                  <c:v>36518</c:v>
                </c:pt>
                <c:pt idx="83">
                  <c:v>36525</c:v>
                </c:pt>
                <c:pt idx="84">
                  <c:v>36532</c:v>
                </c:pt>
                <c:pt idx="85">
                  <c:v>36539</c:v>
                </c:pt>
                <c:pt idx="86">
                  <c:v>36546</c:v>
                </c:pt>
                <c:pt idx="87">
                  <c:v>36553</c:v>
                </c:pt>
                <c:pt idx="88">
                  <c:v>36560</c:v>
                </c:pt>
                <c:pt idx="89">
                  <c:v>36567</c:v>
                </c:pt>
                <c:pt idx="90">
                  <c:v>36574</c:v>
                </c:pt>
                <c:pt idx="91">
                  <c:v>36581</c:v>
                </c:pt>
                <c:pt idx="92">
                  <c:v>36588</c:v>
                </c:pt>
                <c:pt idx="93">
                  <c:v>36595</c:v>
                </c:pt>
                <c:pt idx="94">
                  <c:v>36602</c:v>
                </c:pt>
                <c:pt idx="95">
                  <c:v>36609</c:v>
                </c:pt>
                <c:pt idx="96">
                  <c:v>36616</c:v>
                </c:pt>
                <c:pt idx="97">
                  <c:v>36623</c:v>
                </c:pt>
                <c:pt idx="98">
                  <c:v>36630</c:v>
                </c:pt>
                <c:pt idx="99">
                  <c:v>36637</c:v>
                </c:pt>
                <c:pt idx="100">
                  <c:v>36644</c:v>
                </c:pt>
                <c:pt idx="101">
                  <c:v>36651</c:v>
                </c:pt>
                <c:pt idx="102">
                  <c:v>36658</c:v>
                </c:pt>
                <c:pt idx="103">
                  <c:v>36665</c:v>
                </c:pt>
                <c:pt idx="104">
                  <c:v>36672</c:v>
                </c:pt>
                <c:pt idx="105">
                  <c:v>36679</c:v>
                </c:pt>
                <c:pt idx="106">
                  <c:v>36686</c:v>
                </c:pt>
                <c:pt idx="107">
                  <c:v>36693</c:v>
                </c:pt>
                <c:pt idx="108">
                  <c:v>36700</c:v>
                </c:pt>
                <c:pt idx="109">
                  <c:v>36707</c:v>
                </c:pt>
                <c:pt idx="110">
                  <c:v>36714</c:v>
                </c:pt>
                <c:pt idx="111">
                  <c:v>36721</c:v>
                </c:pt>
                <c:pt idx="112">
                  <c:v>36728</c:v>
                </c:pt>
                <c:pt idx="113">
                  <c:v>36735</c:v>
                </c:pt>
                <c:pt idx="114">
                  <c:v>36742</c:v>
                </c:pt>
                <c:pt idx="115">
                  <c:v>36749</c:v>
                </c:pt>
                <c:pt idx="116">
                  <c:v>36756</c:v>
                </c:pt>
                <c:pt idx="117">
                  <c:v>36763</c:v>
                </c:pt>
                <c:pt idx="118">
                  <c:v>36770</c:v>
                </c:pt>
                <c:pt idx="119">
                  <c:v>36777</c:v>
                </c:pt>
                <c:pt idx="120">
                  <c:v>36784</c:v>
                </c:pt>
                <c:pt idx="121">
                  <c:v>36791</c:v>
                </c:pt>
                <c:pt idx="122">
                  <c:v>36798</c:v>
                </c:pt>
                <c:pt idx="123">
                  <c:v>36805</c:v>
                </c:pt>
                <c:pt idx="124">
                  <c:v>36812</c:v>
                </c:pt>
                <c:pt idx="125">
                  <c:v>36819</c:v>
                </c:pt>
                <c:pt idx="126">
                  <c:v>36826</c:v>
                </c:pt>
                <c:pt idx="127">
                  <c:v>36833</c:v>
                </c:pt>
                <c:pt idx="128">
                  <c:v>36840</c:v>
                </c:pt>
                <c:pt idx="129">
                  <c:v>36847</c:v>
                </c:pt>
                <c:pt idx="130">
                  <c:v>36854</c:v>
                </c:pt>
                <c:pt idx="131">
                  <c:v>36861</c:v>
                </c:pt>
                <c:pt idx="132">
                  <c:v>36868</c:v>
                </c:pt>
                <c:pt idx="133">
                  <c:v>36875</c:v>
                </c:pt>
                <c:pt idx="134">
                  <c:v>36882</c:v>
                </c:pt>
                <c:pt idx="135">
                  <c:v>36889</c:v>
                </c:pt>
                <c:pt idx="136">
                  <c:v>36896</c:v>
                </c:pt>
                <c:pt idx="137">
                  <c:v>36903</c:v>
                </c:pt>
                <c:pt idx="138">
                  <c:v>36910</c:v>
                </c:pt>
                <c:pt idx="139">
                  <c:v>36917</c:v>
                </c:pt>
                <c:pt idx="140">
                  <c:v>36924</c:v>
                </c:pt>
                <c:pt idx="141">
                  <c:v>36931</c:v>
                </c:pt>
                <c:pt idx="142">
                  <c:v>36938</c:v>
                </c:pt>
                <c:pt idx="143">
                  <c:v>36945</c:v>
                </c:pt>
                <c:pt idx="144">
                  <c:v>36952</c:v>
                </c:pt>
                <c:pt idx="145">
                  <c:v>36959</c:v>
                </c:pt>
                <c:pt idx="146">
                  <c:v>36966</c:v>
                </c:pt>
                <c:pt idx="147">
                  <c:v>36973</c:v>
                </c:pt>
                <c:pt idx="148">
                  <c:v>36980</c:v>
                </c:pt>
                <c:pt idx="149">
                  <c:v>36987</c:v>
                </c:pt>
                <c:pt idx="150">
                  <c:v>36994</c:v>
                </c:pt>
                <c:pt idx="151">
                  <c:v>37001</c:v>
                </c:pt>
                <c:pt idx="152">
                  <c:v>37008</c:v>
                </c:pt>
                <c:pt idx="153">
                  <c:v>37015</c:v>
                </c:pt>
                <c:pt idx="154">
                  <c:v>37022</c:v>
                </c:pt>
                <c:pt idx="155">
                  <c:v>37029</c:v>
                </c:pt>
                <c:pt idx="156">
                  <c:v>37036</c:v>
                </c:pt>
                <c:pt idx="157">
                  <c:v>37043</c:v>
                </c:pt>
                <c:pt idx="158">
                  <c:v>37050</c:v>
                </c:pt>
                <c:pt idx="159">
                  <c:v>37057</c:v>
                </c:pt>
                <c:pt idx="160">
                  <c:v>37064</c:v>
                </c:pt>
                <c:pt idx="161">
                  <c:v>37071</c:v>
                </c:pt>
                <c:pt idx="162">
                  <c:v>37078</c:v>
                </c:pt>
                <c:pt idx="163">
                  <c:v>37085</c:v>
                </c:pt>
                <c:pt idx="164">
                  <c:v>37092</c:v>
                </c:pt>
                <c:pt idx="165">
                  <c:v>37099</c:v>
                </c:pt>
                <c:pt idx="166">
                  <c:v>37106</c:v>
                </c:pt>
                <c:pt idx="167">
                  <c:v>37113</c:v>
                </c:pt>
                <c:pt idx="168">
                  <c:v>37120</c:v>
                </c:pt>
                <c:pt idx="169">
                  <c:v>37127</c:v>
                </c:pt>
                <c:pt idx="170">
                  <c:v>37134</c:v>
                </c:pt>
                <c:pt idx="171">
                  <c:v>37141</c:v>
                </c:pt>
                <c:pt idx="172">
                  <c:v>37148</c:v>
                </c:pt>
                <c:pt idx="173">
                  <c:v>37155</c:v>
                </c:pt>
                <c:pt idx="174">
                  <c:v>37162</c:v>
                </c:pt>
                <c:pt idx="175">
                  <c:v>37169</c:v>
                </c:pt>
                <c:pt idx="176">
                  <c:v>37176</c:v>
                </c:pt>
                <c:pt idx="177">
                  <c:v>37183</c:v>
                </c:pt>
                <c:pt idx="178">
                  <c:v>37190</c:v>
                </c:pt>
                <c:pt idx="179">
                  <c:v>37197</c:v>
                </c:pt>
                <c:pt idx="180">
                  <c:v>37204</c:v>
                </c:pt>
                <c:pt idx="181">
                  <c:v>37211</c:v>
                </c:pt>
                <c:pt idx="182">
                  <c:v>37218</c:v>
                </c:pt>
                <c:pt idx="183">
                  <c:v>37225</c:v>
                </c:pt>
                <c:pt idx="184">
                  <c:v>37232</c:v>
                </c:pt>
                <c:pt idx="185">
                  <c:v>37239</c:v>
                </c:pt>
                <c:pt idx="186">
                  <c:v>37246</c:v>
                </c:pt>
                <c:pt idx="187">
                  <c:v>37253</c:v>
                </c:pt>
                <c:pt idx="188">
                  <c:v>37260</c:v>
                </c:pt>
                <c:pt idx="189">
                  <c:v>37267</c:v>
                </c:pt>
                <c:pt idx="190">
                  <c:v>37274</c:v>
                </c:pt>
                <c:pt idx="191">
                  <c:v>37281</c:v>
                </c:pt>
                <c:pt idx="192">
                  <c:v>37288</c:v>
                </c:pt>
                <c:pt idx="193">
                  <c:v>37295</c:v>
                </c:pt>
                <c:pt idx="194">
                  <c:v>37302</c:v>
                </c:pt>
                <c:pt idx="195">
                  <c:v>37309</c:v>
                </c:pt>
                <c:pt idx="196">
                  <c:v>37316</c:v>
                </c:pt>
                <c:pt idx="197">
                  <c:v>37323</c:v>
                </c:pt>
                <c:pt idx="198">
                  <c:v>37330</c:v>
                </c:pt>
                <c:pt idx="199">
                  <c:v>37337</c:v>
                </c:pt>
                <c:pt idx="200">
                  <c:v>37344</c:v>
                </c:pt>
                <c:pt idx="201">
                  <c:v>37351</c:v>
                </c:pt>
                <c:pt idx="202">
                  <c:v>37358</c:v>
                </c:pt>
                <c:pt idx="203">
                  <c:v>37365</c:v>
                </c:pt>
                <c:pt idx="204">
                  <c:v>37372</c:v>
                </c:pt>
                <c:pt idx="205">
                  <c:v>37379</c:v>
                </c:pt>
                <c:pt idx="206">
                  <c:v>37386</c:v>
                </c:pt>
                <c:pt idx="207">
                  <c:v>37393</c:v>
                </c:pt>
                <c:pt idx="208">
                  <c:v>37400</c:v>
                </c:pt>
                <c:pt idx="209">
                  <c:v>37407</c:v>
                </c:pt>
                <c:pt idx="210">
                  <c:v>37414</c:v>
                </c:pt>
                <c:pt idx="211">
                  <c:v>37421</c:v>
                </c:pt>
                <c:pt idx="212">
                  <c:v>37428</c:v>
                </c:pt>
                <c:pt idx="213">
                  <c:v>37435</c:v>
                </c:pt>
                <c:pt idx="214">
                  <c:v>37442</c:v>
                </c:pt>
                <c:pt idx="215">
                  <c:v>37449</c:v>
                </c:pt>
                <c:pt idx="216">
                  <c:v>37456</c:v>
                </c:pt>
                <c:pt idx="217">
                  <c:v>37463</c:v>
                </c:pt>
                <c:pt idx="218">
                  <c:v>37470</c:v>
                </c:pt>
                <c:pt idx="219">
                  <c:v>37477</c:v>
                </c:pt>
                <c:pt idx="220">
                  <c:v>37484</c:v>
                </c:pt>
                <c:pt idx="221">
                  <c:v>37491</c:v>
                </c:pt>
                <c:pt idx="222">
                  <c:v>37498</c:v>
                </c:pt>
                <c:pt idx="223">
                  <c:v>37505</c:v>
                </c:pt>
                <c:pt idx="224">
                  <c:v>37512</c:v>
                </c:pt>
                <c:pt idx="225">
                  <c:v>37519</c:v>
                </c:pt>
                <c:pt idx="226">
                  <c:v>37526</c:v>
                </c:pt>
                <c:pt idx="227">
                  <c:v>37533</c:v>
                </c:pt>
                <c:pt idx="228">
                  <c:v>37540</c:v>
                </c:pt>
                <c:pt idx="229">
                  <c:v>37547</c:v>
                </c:pt>
                <c:pt idx="230">
                  <c:v>37554</c:v>
                </c:pt>
                <c:pt idx="231">
                  <c:v>37561</c:v>
                </c:pt>
                <c:pt idx="232">
                  <c:v>37568</c:v>
                </c:pt>
                <c:pt idx="233">
                  <c:v>37575</c:v>
                </c:pt>
                <c:pt idx="234">
                  <c:v>37582</c:v>
                </c:pt>
                <c:pt idx="235">
                  <c:v>37589</c:v>
                </c:pt>
                <c:pt idx="236">
                  <c:v>37596</c:v>
                </c:pt>
                <c:pt idx="237">
                  <c:v>37603</c:v>
                </c:pt>
                <c:pt idx="238">
                  <c:v>37610</c:v>
                </c:pt>
                <c:pt idx="239">
                  <c:v>37617</c:v>
                </c:pt>
                <c:pt idx="240">
                  <c:v>37624</c:v>
                </c:pt>
                <c:pt idx="241">
                  <c:v>37631</c:v>
                </c:pt>
                <c:pt idx="242">
                  <c:v>37638</c:v>
                </c:pt>
                <c:pt idx="243">
                  <c:v>37645</c:v>
                </c:pt>
                <c:pt idx="244">
                  <c:v>37652</c:v>
                </c:pt>
                <c:pt idx="245">
                  <c:v>37659</c:v>
                </c:pt>
                <c:pt idx="246">
                  <c:v>37666</c:v>
                </c:pt>
                <c:pt idx="247">
                  <c:v>37673</c:v>
                </c:pt>
                <c:pt idx="248">
                  <c:v>37680</c:v>
                </c:pt>
                <c:pt idx="249">
                  <c:v>37687</c:v>
                </c:pt>
                <c:pt idx="250">
                  <c:v>37694</c:v>
                </c:pt>
                <c:pt idx="251">
                  <c:v>37701</c:v>
                </c:pt>
                <c:pt idx="252">
                  <c:v>37708</c:v>
                </c:pt>
                <c:pt idx="253">
                  <c:v>37715</c:v>
                </c:pt>
                <c:pt idx="254">
                  <c:v>37722</c:v>
                </c:pt>
                <c:pt idx="255">
                  <c:v>37729</c:v>
                </c:pt>
                <c:pt idx="256">
                  <c:v>37736</c:v>
                </c:pt>
                <c:pt idx="257">
                  <c:v>37743</c:v>
                </c:pt>
                <c:pt idx="258">
                  <c:v>37750</c:v>
                </c:pt>
                <c:pt idx="259">
                  <c:v>37757</c:v>
                </c:pt>
                <c:pt idx="260">
                  <c:v>37764</c:v>
                </c:pt>
                <c:pt idx="261">
                  <c:v>37771</c:v>
                </c:pt>
                <c:pt idx="262">
                  <c:v>37778</c:v>
                </c:pt>
                <c:pt idx="263">
                  <c:v>37785</c:v>
                </c:pt>
                <c:pt idx="264">
                  <c:v>37792</c:v>
                </c:pt>
                <c:pt idx="265">
                  <c:v>37799</c:v>
                </c:pt>
                <c:pt idx="266">
                  <c:v>37806</c:v>
                </c:pt>
                <c:pt idx="267">
                  <c:v>37813</c:v>
                </c:pt>
                <c:pt idx="268">
                  <c:v>37820</c:v>
                </c:pt>
                <c:pt idx="269">
                  <c:v>37827</c:v>
                </c:pt>
                <c:pt idx="270">
                  <c:v>37834</c:v>
                </c:pt>
                <c:pt idx="271">
                  <c:v>37841</c:v>
                </c:pt>
                <c:pt idx="272">
                  <c:v>37848</c:v>
                </c:pt>
                <c:pt idx="273">
                  <c:v>37855</c:v>
                </c:pt>
                <c:pt idx="274">
                  <c:v>37862</c:v>
                </c:pt>
                <c:pt idx="275">
                  <c:v>37869</c:v>
                </c:pt>
                <c:pt idx="276">
                  <c:v>37876</c:v>
                </c:pt>
                <c:pt idx="277">
                  <c:v>37883</c:v>
                </c:pt>
                <c:pt idx="278">
                  <c:v>37890</c:v>
                </c:pt>
                <c:pt idx="279">
                  <c:v>37897</c:v>
                </c:pt>
                <c:pt idx="280">
                  <c:v>37904</c:v>
                </c:pt>
                <c:pt idx="281">
                  <c:v>37911</c:v>
                </c:pt>
                <c:pt idx="282">
                  <c:v>37918</c:v>
                </c:pt>
                <c:pt idx="283">
                  <c:v>37925</c:v>
                </c:pt>
                <c:pt idx="284">
                  <c:v>37932</c:v>
                </c:pt>
                <c:pt idx="285">
                  <c:v>37939</c:v>
                </c:pt>
                <c:pt idx="286">
                  <c:v>37946</c:v>
                </c:pt>
                <c:pt idx="287">
                  <c:v>37953</c:v>
                </c:pt>
                <c:pt idx="288">
                  <c:v>37960</c:v>
                </c:pt>
                <c:pt idx="289">
                  <c:v>37967</c:v>
                </c:pt>
                <c:pt idx="290">
                  <c:v>37974</c:v>
                </c:pt>
                <c:pt idx="291">
                  <c:v>37981</c:v>
                </c:pt>
                <c:pt idx="292">
                  <c:v>37988</c:v>
                </c:pt>
                <c:pt idx="293">
                  <c:v>37995</c:v>
                </c:pt>
                <c:pt idx="294">
                  <c:v>38002</c:v>
                </c:pt>
                <c:pt idx="295">
                  <c:v>38009</c:v>
                </c:pt>
                <c:pt idx="296">
                  <c:v>38016</c:v>
                </c:pt>
                <c:pt idx="297">
                  <c:v>38023</c:v>
                </c:pt>
                <c:pt idx="298">
                  <c:v>38030</c:v>
                </c:pt>
                <c:pt idx="299">
                  <c:v>38037</c:v>
                </c:pt>
                <c:pt idx="300">
                  <c:v>38044</c:v>
                </c:pt>
                <c:pt idx="301">
                  <c:v>38051</c:v>
                </c:pt>
                <c:pt idx="302">
                  <c:v>38058</c:v>
                </c:pt>
                <c:pt idx="303">
                  <c:v>38065</c:v>
                </c:pt>
                <c:pt idx="304">
                  <c:v>38072</c:v>
                </c:pt>
                <c:pt idx="305">
                  <c:v>38079</c:v>
                </c:pt>
                <c:pt idx="306">
                  <c:v>38086</c:v>
                </c:pt>
                <c:pt idx="307">
                  <c:v>38093</c:v>
                </c:pt>
                <c:pt idx="308">
                  <c:v>38100</c:v>
                </c:pt>
                <c:pt idx="309">
                  <c:v>38107</c:v>
                </c:pt>
                <c:pt idx="310">
                  <c:v>38114</c:v>
                </c:pt>
                <c:pt idx="311">
                  <c:v>38121</c:v>
                </c:pt>
                <c:pt idx="312">
                  <c:v>38128</c:v>
                </c:pt>
                <c:pt idx="313">
                  <c:v>38135</c:v>
                </c:pt>
                <c:pt idx="314">
                  <c:v>38142</c:v>
                </c:pt>
                <c:pt idx="315">
                  <c:v>38149</c:v>
                </c:pt>
                <c:pt idx="316">
                  <c:v>38156</c:v>
                </c:pt>
                <c:pt idx="317">
                  <c:v>38163</c:v>
                </c:pt>
                <c:pt idx="318">
                  <c:v>38170</c:v>
                </c:pt>
                <c:pt idx="319">
                  <c:v>38177</c:v>
                </c:pt>
                <c:pt idx="320">
                  <c:v>38184</c:v>
                </c:pt>
                <c:pt idx="321">
                  <c:v>38191</c:v>
                </c:pt>
                <c:pt idx="322">
                  <c:v>38198</c:v>
                </c:pt>
                <c:pt idx="323">
                  <c:v>38205</c:v>
                </c:pt>
                <c:pt idx="324">
                  <c:v>38212</c:v>
                </c:pt>
                <c:pt idx="325">
                  <c:v>38219</c:v>
                </c:pt>
                <c:pt idx="326">
                  <c:v>38226</c:v>
                </c:pt>
                <c:pt idx="327">
                  <c:v>38233</c:v>
                </c:pt>
                <c:pt idx="328">
                  <c:v>38240</c:v>
                </c:pt>
                <c:pt idx="329">
                  <c:v>38247</c:v>
                </c:pt>
                <c:pt idx="330">
                  <c:v>38254</c:v>
                </c:pt>
                <c:pt idx="331">
                  <c:v>38261</c:v>
                </c:pt>
                <c:pt idx="332">
                  <c:v>38268</c:v>
                </c:pt>
                <c:pt idx="333">
                  <c:v>38275</c:v>
                </c:pt>
                <c:pt idx="334">
                  <c:v>38282</c:v>
                </c:pt>
                <c:pt idx="335">
                  <c:v>38289</c:v>
                </c:pt>
                <c:pt idx="336">
                  <c:v>38296</c:v>
                </c:pt>
                <c:pt idx="337">
                  <c:v>38303</c:v>
                </c:pt>
                <c:pt idx="338">
                  <c:v>38310</c:v>
                </c:pt>
                <c:pt idx="339">
                  <c:v>38317</c:v>
                </c:pt>
                <c:pt idx="340">
                  <c:v>38324</c:v>
                </c:pt>
                <c:pt idx="341">
                  <c:v>38331</c:v>
                </c:pt>
                <c:pt idx="342">
                  <c:v>38338</c:v>
                </c:pt>
                <c:pt idx="343">
                  <c:v>38345</c:v>
                </c:pt>
                <c:pt idx="344">
                  <c:v>38352</c:v>
                </c:pt>
                <c:pt idx="345">
                  <c:v>38359</c:v>
                </c:pt>
                <c:pt idx="346">
                  <c:v>38366</c:v>
                </c:pt>
                <c:pt idx="347">
                  <c:v>38373</c:v>
                </c:pt>
                <c:pt idx="348">
                  <c:v>38380</c:v>
                </c:pt>
                <c:pt idx="349">
                  <c:v>38387</c:v>
                </c:pt>
                <c:pt idx="350">
                  <c:v>38394</c:v>
                </c:pt>
                <c:pt idx="351">
                  <c:v>38401</c:v>
                </c:pt>
                <c:pt idx="352">
                  <c:v>38408</c:v>
                </c:pt>
                <c:pt idx="353">
                  <c:v>38415</c:v>
                </c:pt>
                <c:pt idx="354">
                  <c:v>38422</c:v>
                </c:pt>
                <c:pt idx="355">
                  <c:v>38429</c:v>
                </c:pt>
                <c:pt idx="356">
                  <c:v>38436</c:v>
                </c:pt>
                <c:pt idx="357">
                  <c:v>38443</c:v>
                </c:pt>
                <c:pt idx="358">
                  <c:v>38450</c:v>
                </c:pt>
                <c:pt idx="359">
                  <c:v>38457</c:v>
                </c:pt>
                <c:pt idx="360">
                  <c:v>38464</c:v>
                </c:pt>
                <c:pt idx="361">
                  <c:v>38471</c:v>
                </c:pt>
                <c:pt idx="362">
                  <c:v>38478</c:v>
                </c:pt>
                <c:pt idx="363">
                  <c:v>38485</c:v>
                </c:pt>
                <c:pt idx="364">
                  <c:v>38492</c:v>
                </c:pt>
                <c:pt idx="365">
                  <c:v>38499</c:v>
                </c:pt>
                <c:pt idx="366">
                  <c:v>38506</c:v>
                </c:pt>
                <c:pt idx="367">
                  <c:v>38513</c:v>
                </c:pt>
                <c:pt idx="368">
                  <c:v>38520</c:v>
                </c:pt>
                <c:pt idx="369">
                  <c:v>38527</c:v>
                </c:pt>
                <c:pt idx="370">
                  <c:v>38534</c:v>
                </c:pt>
                <c:pt idx="371">
                  <c:v>38541</c:v>
                </c:pt>
                <c:pt idx="372">
                  <c:v>38548</c:v>
                </c:pt>
                <c:pt idx="373">
                  <c:v>38555</c:v>
                </c:pt>
                <c:pt idx="374">
                  <c:v>38562</c:v>
                </c:pt>
                <c:pt idx="375">
                  <c:v>38569</c:v>
                </c:pt>
                <c:pt idx="376">
                  <c:v>38576</c:v>
                </c:pt>
                <c:pt idx="377">
                  <c:v>38583</c:v>
                </c:pt>
                <c:pt idx="378">
                  <c:v>38590</c:v>
                </c:pt>
                <c:pt idx="379">
                  <c:v>38597</c:v>
                </c:pt>
                <c:pt idx="380">
                  <c:v>38604</c:v>
                </c:pt>
                <c:pt idx="381">
                  <c:v>38611</c:v>
                </c:pt>
                <c:pt idx="382">
                  <c:v>38618</c:v>
                </c:pt>
                <c:pt idx="383">
                  <c:v>38625</c:v>
                </c:pt>
                <c:pt idx="384">
                  <c:v>38632</c:v>
                </c:pt>
                <c:pt idx="385">
                  <c:v>38639</c:v>
                </c:pt>
                <c:pt idx="386">
                  <c:v>38646</c:v>
                </c:pt>
                <c:pt idx="387">
                  <c:v>38653</c:v>
                </c:pt>
                <c:pt idx="388">
                  <c:v>38660</c:v>
                </c:pt>
                <c:pt idx="389">
                  <c:v>38667</c:v>
                </c:pt>
                <c:pt idx="390">
                  <c:v>38674</c:v>
                </c:pt>
                <c:pt idx="391">
                  <c:v>38681</c:v>
                </c:pt>
                <c:pt idx="392">
                  <c:v>38688</c:v>
                </c:pt>
                <c:pt idx="393">
                  <c:v>38695</c:v>
                </c:pt>
                <c:pt idx="394">
                  <c:v>38702</c:v>
                </c:pt>
                <c:pt idx="395">
                  <c:v>38709</c:v>
                </c:pt>
                <c:pt idx="396">
                  <c:v>38716</c:v>
                </c:pt>
                <c:pt idx="397">
                  <c:v>38723</c:v>
                </c:pt>
                <c:pt idx="398">
                  <c:v>38730</c:v>
                </c:pt>
                <c:pt idx="399">
                  <c:v>38737</c:v>
                </c:pt>
                <c:pt idx="400">
                  <c:v>38744</c:v>
                </c:pt>
                <c:pt idx="401">
                  <c:v>38751</c:v>
                </c:pt>
                <c:pt idx="402">
                  <c:v>38758</c:v>
                </c:pt>
                <c:pt idx="403">
                  <c:v>38765</c:v>
                </c:pt>
                <c:pt idx="404">
                  <c:v>38772</c:v>
                </c:pt>
                <c:pt idx="405">
                  <c:v>38779</c:v>
                </c:pt>
                <c:pt idx="406">
                  <c:v>38786</c:v>
                </c:pt>
                <c:pt idx="407">
                  <c:v>38793</c:v>
                </c:pt>
                <c:pt idx="408">
                  <c:v>38800</c:v>
                </c:pt>
                <c:pt idx="409">
                  <c:v>38807</c:v>
                </c:pt>
                <c:pt idx="410">
                  <c:v>38814</c:v>
                </c:pt>
                <c:pt idx="411">
                  <c:v>38821</c:v>
                </c:pt>
                <c:pt idx="412">
                  <c:v>38828</c:v>
                </c:pt>
                <c:pt idx="413">
                  <c:v>38835</c:v>
                </c:pt>
                <c:pt idx="414">
                  <c:v>38842</c:v>
                </c:pt>
                <c:pt idx="415">
                  <c:v>38849</c:v>
                </c:pt>
                <c:pt idx="416">
                  <c:v>38856</c:v>
                </c:pt>
                <c:pt idx="417">
                  <c:v>38863</c:v>
                </c:pt>
                <c:pt idx="418">
                  <c:v>38870</c:v>
                </c:pt>
                <c:pt idx="419">
                  <c:v>38877</c:v>
                </c:pt>
                <c:pt idx="420">
                  <c:v>38884</c:v>
                </c:pt>
                <c:pt idx="421">
                  <c:v>38891</c:v>
                </c:pt>
                <c:pt idx="422">
                  <c:v>38898</c:v>
                </c:pt>
                <c:pt idx="423">
                  <c:v>38905</c:v>
                </c:pt>
                <c:pt idx="424">
                  <c:v>38912</c:v>
                </c:pt>
                <c:pt idx="425">
                  <c:v>38919</c:v>
                </c:pt>
                <c:pt idx="426">
                  <c:v>38926</c:v>
                </c:pt>
                <c:pt idx="427">
                  <c:v>38933</c:v>
                </c:pt>
                <c:pt idx="428">
                  <c:v>38940</c:v>
                </c:pt>
                <c:pt idx="429">
                  <c:v>38947</c:v>
                </c:pt>
                <c:pt idx="430">
                  <c:v>38954</c:v>
                </c:pt>
                <c:pt idx="431">
                  <c:v>38961</c:v>
                </c:pt>
                <c:pt idx="432">
                  <c:v>38968</c:v>
                </c:pt>
                <c:pt idx="433">
                  <c:v>38975</c:v>
                </c:pt>
                <c:pt idx="434">
                  <c:v>38982</c:v>
                </c:pt>
                <c:pt idx="435">
                  <c:v>38989</c:v>
                </c:pt>
                <c:pt idx="436">
                  <c:v>38996</c:v>
                </c:pt>
                <c:pt idx="437">
                  <c:v>39003</c:v>
                </c:pt>
                <c:pt idx="438">
                  <c:v>39010</c:v>
                </c:pt>
                <c:pt idx="439">
                  <c:v>39017</c:v>
                </c:pt>
                <c:pt idx="440">
                  <c:v>39024</c:v>
                </c:pt>
                <c:pt idx="441">
                  <c:v>39031</c:v>
                </c:pt>
                <c:pt idx="442">
                  <c:v>39038</c:v>
                </c:pt>
                <c:pt idx="443">
                  <c:v>39045</c:v>
                </c:pt>
                <c:pt idx="444">
                  <c:v>39052</c:v>
                </c:pt>
                <c:pt idx="445">
                  <c:v>39059</c:v>
                </c:pt>
                <c:pt idx="446">
                  <c:v>39066</c:v>
                </c:pt>
                <c:pt idx="447">
                  <c:v>39073</c:v>
                </c:pt>
                <c:pt idx="448">
                  <c:v>39080</c:v>
                </c:pt>
                <c:pt idx="449">
                  <c:v>39087</c:v>
                </c:pt>
                <c:pt idx="450">
                  <c:v>39094</c:v>
                </c:pt>
                <c:pt idx="451">
                  <c:v>39101</c:v>
                </c:pt>
                <c:pt idx="452">
                  <c:v>39108</c:v>
                </c:pt>
                <c:pt idx="453">
                  <c:v>39115</c:v>
                </c:pt>
                <c:pt idx="454">
                  <c:v>39122</c:v>
                </c:pt>
                <c:pt idx="455">
                  <c:v>39129</c:v>
                </c:pt>
                <c:pt idx="456">
                  <c:v>39136</c:v>
                </c:pt>
                <c:pt idx="457">
                  <c:v>39143</c:v>
                </c:pt>
                <c:pt idx="458">
                  <c:v>39150</c:v>
                </c:pt>
                <c:pt idx="459">
                  <c:v>39157</c:v>
                </c:pt>
                <c:pt idx="460">
                  <c:v>39164</c:v>
                </c:pt>
                <c:pt idx="461">
                  <c:v>39171</c:v>
                </c:pt>
                <c:pt idx="462">
                  <c:v>39178</c:v>
                </c:pt>
                <c:pt idx="463">
                  <c:v>39185</c:v>
                </c:pt>
                <c:pt idx="464">
                  <c:v>39192</c:v>
                </c:pt>
                <c:pt idx="465">
                  <c:v>39199</c:v>
                </c:pt>
                <c:pt idx="466">
                  <c:v>39206</c:v>
                </c:pt>
                <c:pt idx="467">
                  <c:v>39213</c:v>
                </c:pt>
                <c:pt idx="468">
                  <c:v>39220</c:v>
                </c:pt>
                <c:pt idx="469">
                  <c:v>39227</c:v>
                </c:pt>
                <c:pt idx="470">
                  <c:v>39234</c:v>
                </c:pt>
                <c:pt idx="471">
                  <c:v>39241</c:v>
                </c:pt>
                <c:pt idx="472">
                  <c:v>39248</c:v>
                </c:pt>
                <c:pt idx="473">
                  <c:v>39255</c:v>
                </c:pt>
                <c:pt idx="474">
                  <c:v>39262</c:v>
                </c:pt>
                <c:pt idx="475">
                  <c:v>39269</c:v>
                </c:pt>
                <c:pt idx="476">
                  <c:v>39276</c:v>
                </c:pt>
                <c:pt idx="477">
                  <c:v>39283</c:v>
                </c:pt>
                <c:pt idx="478">
                  <c:v>39290</c:v>
                </c:pt>
                <c:pt idx="479">
                  <c:v>39297</c:v>
                </c:pt>
                <c:pt idx="480">
                  <c:v>39304</c:v>
                </c:pt>
                <c:pt idx="481">
                  <c:v>39311</c:v>
                </c:pt>
                <c:pt idx="482">
                  <c:v>39318</c:v>
                </c:pt>
                <c:pt idx="483">
                  <c:v>39325</c:v>
                </c:pt>
                <c:pt idx="484">
                  <c:v>39332</c:v>
                </c:pt>
                <c:pt idx="485">
                  <c:v>39339</c:v>
                </c:pt>
                <c:pt idx="486">
                  <c:v>39346</c:v>
                </c:pt>
                <c:pt idx="487">
                  <c:v>39353</c:v>
                </c:pt>
                <c:pt idx="488">
                  <c:v>39360</c:v>
                </c:pt>
                <c:pt idx="489">
                  <c:v>39367</c:v>
                </c:pt>
                <c:pt idx="490">
                  <c:v>39374</c:v>
                </c:pt>
                <c:pt idx="491">
                  <c:v>39381</c:v>
                </c:pt>
                <c:pt idx="492">
                  <c:v>39388</c:v>
                </c:pt>
                <c:pt idx="493">
                  <c:v>39395</c:v>
                </c:pt>
                <c:pt idx="494">
                  <c:v>39402</c:v>
                </c:pt>
                <c:pt idx="495">
                  <c:v>39409</c:v>
                </c:pt>
                <c:pt idx="496">
                  <c:v>39416</c:v>
                </c:pt>
                <c:pt idx="497">
                  <c:v>39423</c:v>
                </c:pt>
                <c:pt idx="498">
                  <c:v>39430</c:v>
                </c:pt>
                <c:pt idx="499">
                  <c:v>39437</c:v>
                </c:pt>
                <c:pt idx="500">
                  <c:v>39444</c:v>
                </c:pt>
                <c:pt idx="501">
                  <c:v>39451</c:v>
                </c:pt>
                <c:pt idx="502">
                  <c:v>39458</c:v>
                </c:pt>
                <c:pt idx="503">
                  <c:v>39465</c:v>
                </c:pt>
                <c:pt idx="504">
                  <c:v>39472</c:v>
                </c:pt>
                <c:pt idx="505">
                  <c:v>39479</c:v>
                </c:pt>
                <c:pt idx="506">
                  <c:v>39486</c:v>
                </c:pt>
                <c:pt idx="507">
                  <c:v>39493</c:v>
                </c:pt>
                <c:pt idx="508">
                  <c:v>39500</c:v>
                </c:pt>
                <c:pt idx="509">
                  <c:v>39507</c:v>
                </c:pt>
                <c:pt idx="510">
                  <c:v>39514</c:v>
                </c:pt>
                <c:pt idx="511">
                  <c:v>39521</c:v>
                </c:pt>
                <c:pt idx="512">
                  <c:v>39528</c:v>
                </c:pt>
                <c:pt idx="513">
                  <c:v>39535</c:v>
                </c:pt>
                <c:pt idx="514">
                  <c:v>39542</c:v>
                </c:pt>
                <c:pt idx="515">
                  <c:v>39549</c:v>
                </c:pt>
                <c:pt idx="516">
                  <c:v>39556</c:v>
                </c:pt>
                <c:pt idx="517">
                  <c:v>39563</c:v>
                </c:pt>
                <c:pt idx="518">
                  <c:v>39570</c:v>
                </c:pt>
                <c:pt idx="519">
                  <c:v>39577</c:v>
                </c:pt>
                <c:pt idx="520">
                  <c:v>39584</c:v>
                </c:pt>
                <c:pt idx="521">
                  <c:v>39591</c:v>
                </c:pt>
                <c:pt idx="522">
                  <c:v>39598</c:v>
                </c:pt>
                <c:pt idx="523">
                  <c:v>39605</c:v>
                </c:pt>
                <c:pt idx="524">
                  <c:v>39612</c:v>
                </c:pt>
                <c:pt idx="525">
                  <c:v>39619</c:v>
                </c:pt>
                <c:pt idx="526">
                  <c:v>39626</c:v>
                </c:pt>
                <c:pt idx="527">
                  <c:v>39633</c:v>
                </c:pt>
                <c:pt idx="528">
                  <c:v>39640</c:v>
                </c:pt>
                <c:pt idx="529">
                  <c:v>39647</c:v>
                </c:pt>
                <c:pt idx="530">
                  <c:v>39654</c:v>
                </c:pt>
                <c:pt idx="531">
                  <c:v>39661</c:v>
                </c:pt>
                <c:pt idx="532">
                  <c:v>39668</c:v>
                </c:pt>
                <c:pt idx="533">
                  <c:v>39675</c:v>
                </c:pt>
                <c:pt idx="534">
                  <c:v>39682</c:v>
                </c:pt>
                <c:pt idx="535">
                  <c:v>39689</c:v>
                </c:pt>
                <c:pt idx="536">
                  <c:v>39696</c:v>
                </c:pt>
                <c:pt idx="537">
                  <c:v>39703</c:v>
                </c:pt>
                <c:pt idx="538">
                  <c:v>39710</c:v>
                </c:pt>
                <c:pt idx="539">
                  <c:v>39717</c:v>
                </c:pt>
                <c:pt idx="540">
                  <c:v>39724</c:v>
                </c:pt>
                <c:pt idx="541">
                  <c:v>39731</c:v>
                </c:pt>
                <c:pt idx="542">
                  <c:v>39738</c:v>
                </c:pt>
                <c:pt idx="543">
                  <c:v>39745</c:v>
                </c:pt>
                <c:pt idx="544">
                  <c:v>39752</c:v>
                </c:pt>
                <c:pt idx="545">
                  <c:v>39759</c:v>
                </c:pt>
                <c:pt idx="546">
                  <c:v>39766</c:v>
                </c:pt>
                <c:pt idx="547">
                  <c:v>39773</c:v>
                </c:pt>
                <c:pt idx="548">
                  <c:v>39780</c:v>
                </c:pt>
                <c:pt idx="549">
                  <c:v>39787</c:v>
                </c:pt>
                <c:pt idx="550">
                  <c:v>39794</c:v>
                </c:pt>
                <c:pt idx="551">
                  <c:v>39801</c:v>
                </c:pt>
                <c:pt idx="552">
                  <c:v>39808</c:v>
                </c:pt>
                <c:pt idx="553">
                  <c:v>39815</c:v>
                </c:pt>
                <c:pt idx="554">
                  <c:v>39822</c:v>
                </c:pt>
                <c:pt idx="555">
                  <c:v>39829</c:v>
                </c:pt>
                <c:pt idx="556">
                  <c:v>39836</c:v>
                </c:pt>
                <c:pt idx="557">
                  <c:v>39843</c:v>
                </c:pt>
                <c:pt idx="558">
                  <c:v>39850</c:v>
                </c:pt>
                <c:pt idx="559">
                  <c:v>39857</c:v>
                </c:pt>
                <c:pt idx="560">
                  <c:v>39864</c:v>
                </c:pt>
                <c:pt idx="561">
                  <c:v>39871</c:v>
                </c:pt>
                <c:pt idx="562">
                  <c:v>39878</c:v>
                </c:pt>
                <c:pt idx="563">
                  <c:v>39885</c:v>
                </c:pt>
                <c:pt idx="564">
                  <c:v>39892</c:v>
                </c:pt>
                <c:pt idx="565">
                  <c:v>39899</c:v>
                </c:pt>
                <c:pt idx="566">
                  <c:v>39906</c:v>
                </c:pt>
                <c:pt idx="567">
                  <c:v>39913</c:v>
                </c:pt>
                <c:pt idx="568">
                  <c:v>39920</c:v>
                </c:pt>
                <c:pt idx="569">
                  <c:v>39927</c:v>
                </c:pt>
                <c:pt idx="570">
                  <c:v>39934</c:v>
                </c:pt>
                <c:pt idx="571">
                  <c:v>39941</c:v>
                </c:pt>
                <c:pt idx="572">
                  <c:v>39948</c:v>
                </c:pt>
                <c:pt idx="573">
                  <c:v>39955</c:v>
                </c:pt>
                <c:pt idx="574">
                  <c:v>39962</c:v>
                </c:pt>
                <c:pt idx="575">
                  <c:v>39969</c:v>
                </c:pt>
                <c:pt idx="576">
                  <c:v>39976</c:v>
                </c:pt>
                <c:pt idx="577">
                  <c:v>39983</c:v>
                </c:pt>
                <c:pt idx="578">
                  <c:v>39990</c:v>
                </c:pt>
                <c:pt idx="579">
                  <c:v>39997</c:v>
                </c:pt>
                <c:pt idx="580">
                  <c:v>40004</c:v>
                </c:pt>
                <c:pt idx="581">
                  <c:v>40011</c:v>
                </c:pt>
                <c:pt idx="582">
                  <c:v>40018</c:v>
                </c:pt>
                <c:pt idx="583">
                  <c:v>40025</c:v>
                </c:pt>
                <c:pt idx="584">
                  <c:v>40032</c:v>
                </c:pt>
                <c:pt idx="585">
                  <c:v>40039</c:v>
                </c:pt>
                <c:pt idx="586">
                  <c:v>40046</c:v>
                </c:pt>
                <c:pt idx="587">
                  <c:v>40053</c:v>
                </c:pt>
                <c:pt idx="588">
                  <c:v>40060</c:v>
                </c:pt>
                <c:pt idx="589">
                  <c:v>40067</c:v>
                </c:pt>
                <c:pt idx="590">
                  <c:v>40074</c:v>
                </c:pt>
                <c:pt idx="591">
                  <c:v>40081</c:v>
                </c:pt>
                <c:pt idx="592">
                  <c:v>40088</c:v>
                </c:pt>
                <c:pt idx="593">
                  <c:v>40095</c:v>
                </c:pt>
                <c:pt idx="594">
                  <c:v>40102</c:v>
                </c:pt>
                <c:pt idx="595">
                  <c:v>40109</c:v>
                </c:pt>
                <c:pt idx="596">
                  <c:v>40116</c:v>
                </c:pt>
                <c:pt idx="597">
                  <c:v>40123</c:v>
                </c:pt>
                <c:pt idx="598">
                  <c:v>40130</c:v>
                </c:pt>
                <c:pt idx="599">
                  <c:v>40137</c:v>
                </c:pt>
                <c:pt idx="600">
                  <c:v>40144</c:v>
                </c:pt>
                <c:pt idx="601">
                  <c:v>40151</c:v>
                </c:pt>
                <c:pt idx="602">
                  <c:v>40158</c:v>
                </c:pt>
                <c:pt idx="603">
                  <c:v>40165</c:v>
                </c:pt>
                <c:pt idx="604">
                  <c:v>40172</c:v>
                </c:pt>
                <c:pt idx="605">
                  <c:v>40179</c:v>
                </c:pt>
                <c:pt idx="606">
                  <c:v>40186</c:v>
                </c:pt>
                <c:pt idx="607">
                  <c:v>40193</c:v>
                </c:pt>
                <c:pt idx="608">
                  <c:v>40200</c:v>
                </c:pt>
                <c:pt idx="609">
                  <c:v>40207</c:v>
                </c:pt>
                <c:pt idx="610">
                  <c:v>40214</c:v>
                </c:pt>
                <c:pt idx="611">
                  <c:v>40221</c:v>
                </c:pt>
                <c:pt idx="612">
                  <c:v>40228</c:v>
                </c:pt>
                <c:pt idx="613">
                  <c:v>40235</c:v>
                </c:pt>
                <c:pt idx="614">
                  <c:v>40242</c:v>
                </c:pt>
                <c:pt idx="615">
                  <c:v>40249</c:v>
                </c:pt>
                <c:pt idx="616">
                  <c:v>40256</c:v>
                </c:pt>
                <c:pt idx="617">
                  <c:v>40263</c:v>
                </c:pt>
                <c:pt idx="618">
                  <c:v>40270</c:v>
                </c:pt>
                <c:pt idx="619">
                  <c:v>40277</c:v>
                </c:pt>
                <c:pt idx="620">
                  <c:v>40284</c:v>
                </c:pt>
                <c:pt idx="621">
                  <c:v>40291</c:v>
                </c:pt>
                <c:pt idx="622">
                  <c:v>40298</c:v>
                </c:pt>
                <c:pt idx="623">
                  <c:v>40305</c:v>
                </c:pt>
                <c:pt idx="624">
                  <c:v>40312</c:v>
                </c:pt>
                <c:pt idx="625">
                  <c:v>40319</c:v>
                </c:pt>
                <c:pt idx="626">
                  <c:v>40326</c:v>
                </c:pt>
                <c:pt idx="627">
                  <c:v>40333</c:v>
                </c:pt>
                <c:pt idx="628">
                  <c:v>40340</c:v>
                </c:pt>
                <c:pt idx="629">
                  <c:v>40347</c:v>
                </c:pt>
                <c:pt idx="630">
                  <c:v>40354</c:v>
                </c:pt>
                <c:pt idx="631">
                  <c:v>40361</c:v>
                </c:pt>
                <c:pt idx="632">
                  <c:v>40368</c:v>
                </c:pt>
                <c:pt idx="633">
                  <c:v>40375</c:v>
                </c:pt>
                <c:pt idx="634">
                  <c:v>40382</c:v>
                </c:pt>
                <c:pt idx="635">
                  <c:v>40389</c:v>
                </c:pt>
                <c:pt idx="636">
                  <c:v>40396</c:v>
                </c:pt>
                <c:pt idx="637">
                  <c:v>40403</c:v>
                </c:pt>
                <c:pt idx="638">
                  <c:v>40410</c:v>
                </c:pt>
                <c:pt idx="639">
                  <c:v>40417</c:v>
                </c:pt>
                <c:pt idx="640">
                  <c:v>40424</c:v>
                </c:pt>
                <c:pt idx="641">
                  <c:v>40431</c:v>
                </c:pt>
                <c:pt idx="642">
                  <c:v>40438</c:v>
                </c:pt>
                <c:pt idx="643">
                  <c:v>40445</c:v>
                </c:pt>
                <c:pt idx="644">
                  <c:v>40452</c:v>
                </c:pt>
                <c:pt idx="645">
                  <c:v>40459</c:v>
                </c:pt>
                <c:pt idx="646">
                  <c:v>40466</c:v>
                </c:pt>
                <c:pt idx="647">
                  <c:v>40473</c:v>
                </c:pt>
                <c:pt idx="648">
                  <c:v>40480</c:v>
                </c:pt>
                <c:pt idx="649">
                  <c:v>40487</c:v>
                </c:pt>
                <c:pt idx="650">
                  <c:v>40494</c:v>
                </c:pt>
                <c:pt idx="651">
                  <c:v>40501</c:v>
                </c:pt>
                <c:pt idx="652">
                  <c:v>40508</c:v>
                </c:pt>
                <c:pt idx="653">
                  <c:v>40515</c:v>
                </c:pt>
                <c:pt idx="654">
                  <c:v>40522</c:v>
                </c:pt>
                <c:pt idx="655">
                  <c:v>40529</c:v>
                </c:pt>
                <c:pt idx="656">
                  <c:v>40536</c:v>
                </c:pt>
                <c:pt idx="657">
                  <c:v>40543</c:v>
                </c:pt>
                <c:pt idx="658">
                  <c:v>40550</c:v>
                </c:pt>
                <c:pt idx="659">
                  <c:v>40557</c:v>
                </c:pt>
                <c:pt idx="660">
                  <c:v>40564</c:v>
                </c:pt>
                <c:pt idx="661">
                  <c:v>40571</c:v>
                </c:pt>
                <c:pt idx="662">
                  <c:v>40578</c:v>
                </c:pt>
                <c:pt idx="663">
                  <c:v>40585</c:v>
                </c:pt>
                <c:pt idx="664">
                  <c:v>40592</c:v>
                </c:pt>
                <c:pt idx="665">
                  <c:v>40599</c:v>
                </c:pt>
                <c:pt idx="666">
                  <c:v>40606</c:v>
                </c:pt>
                <c:pt idx="667">
                  <c:v>40613</c:v>
                </c:pt>
                <c:pt idx="668">
                  <c:v>40620</c:v>
                </c:pt>
                <c:pt idx="669">
                  <c:v>40627</c:v>
                </c:pt>
                <c:pt idx="670">
                  <c:v>40634</c:v>
                </c:pt>
                <c:pt idx="671">
                  <c:v>40641</c:v>
                </c:pt>
                <c:pt idx="672">
                  <c:v>40648</c:v>
                </c:pt>
                <c:pt idx="673">
                  <c:v>40655</c:v>
                </c:pt>
                <c:pt idx="674">
                  <c:v>40662</c:v>
                </c:pt>
                <c:pt idx="675">
                  <c:v>40669</c:v>
                </c:pt>
                <c:pt idx="676">
                  <c:v>40676</c:v>
                </c:pt>
                <c:pt idx="677">
                  <c:v>40683</c:v>
                </c:pt>
                <c:pt idx="678">
                  <c:v>40690</c:v>
                </c:pt>
                <c:pt idx="679">
                  <c:v>40697</c:v>
                </c:pt>
                <c:pt idx="680">
                  <c:v>40704</c:v>
                </c:pt>
                <c:pt idx="681">
                  <c:v>40711</c:v>
                </c:pt>
                <c:pt idx="682">
                  <c:v>40718</c:v>
                </c:pt>
                <c:pt idx="683">
                  <c:v>40725</c:v>
                </c:pt>
                <c:pt idx="684">
                  <c:v>40732</c:v>
                </c:pt>
                <c:pt idx="685">
                  <c:v>40739</c:v>
                </c:pt>
                <c:pt idx="686">
                  <c:v>40746</c:v>
                </c:pt>
                <c:pt idx="687">
                  <c:v>40753</c:v>
                </c:pt>
                <c:pt idx="688">
                  <c:v>40760</c:v>
                </c:pt>
                <c:pt idx="689">
                  <c:v>40767</c:v>
                </c:pt>
                <c:pt idx="690">
                  <c:v>40774</c:v>
                </c:pt>
                <c:pt idx="691">
                  <c:v>40781</c:v>
                </c:pt>
                <c:pt idx="692">
                  <c:v>40788</c:v>
                </c:pt>
                <c:pt idx="693">
                  <c:v>40795</c:v>
                </c:pt>
                <c:pt idx="694">
                  <c:v>40802</c:v>
                </c:pt>
                <c:pt idx="695">
                  <c:v>40809</c:v>
                </c:pt>
                <c:pt idx="696">
                  <c:v>40816</c:v>
                </c:pt>
                <c:pt idx="697">
                  <c:v>40823</c:v>
                </c:pt>
                <c:pt idx="698">
                  <c:v>40830</c:v>
                </c:pt>
                <c:pt idx="699">
                  <c:v>40837</c:v>
                </c:pt>
                <c:pt idx="700">
                  <c:v>40844</c:v>
                </c:pt>
                <c:pt idx="701">
                  <c:v>40851</c:v>
                </c:pt>
                <c:pt idx="702">
                  <c:v>40858</c:v>
                </c:pt>
                <c:pt idx="703">
                  <c:v>40865</c:v>
                </c:pt>
                <c:pt idx="704">
                  <c:v>40872</c:v>
                </c:pt>
                <c:pt idx="705">
                  <c:v>40879</c:v>
                </c:pt>
                <c:pt idx="706">
                  <c:v>40886</c:v>
                </c:pt>
                <c:pt idx="707">
                  <c:v>40893</c:v>
                </c:pt>
                <c:pt idx="708">
                  <c:v>40900</c:v>
                </c:pt>
                <c:pt idx="709">
                  <c:v>40907</c:v>
                </c:pt>
                <c:pt idx="710">
                  <c:v>40914</c:v>
                </c:pt>
                <c:pt idx="711">
                  <c:v>40921</c:v>
                </c:pt>
                <c:pt idx="712">
                  <c:v>40928</c:v>
                </c:pt>
                <c:pt idx="713">
                  <c:v>40935</c:v>
                </c:pt>
                <c:pt idx="714">
                  <c:v>40942</c:v>
                </c:pt>
                <c:pt idx="715">
                  <c:v>40949</c:v>
                </c:pt>
                <c:pt idx="716">
                  <c:v>40956</c:v>
                </c:pt>
                <c:pt idx="717">
                  <c:v>40963</c:v>
                </c:pt>
                <c:pt idx="718">
                  <c:v>40970</c:v>
                </c:pt>
                <c:pt idx="719">
                  <c:v>40977</c:v>
                </c:pt>
                <c:pt idx="720">
                  <c:v>40984</c:v>
                </c:pt>
                <c:pt idx="721">
                  <c:v>40991</c:v>
                </c:pt>
                <c:pt idx="722">
                  <c:v>40998</c:v>
                </c:pt>
                <c:pt idx="723">
                  <c:v>41005</c:v>
                </c:pt>
                <c:pt idx="724">
                  <c:v>41012</c:v>
                </c:pt>
                <c:pt idx="725">
                  <c:v>41019</c:v>
                </c:pt>
                <c:pt idx="726">
                  <c:v>41026</c:v>
                </c:pt>
                <c:pt idx="727">
                  <c:v>41033</c:v>
                </c:pt>
                <c:pt idx="728">
                  <c:v>41040</c:v>
                </c:pt>
                <c:pt idx="729">
                  <c:v>41047</c:v>
                </c:pt>
                <c:pt idx="730">
                  <c:v>41054</c:v>
                </c:pt>
                <c:pt idx="731">
                  <c:v>41061</c:v>
                </c:pt>
                <c:pt idx="732">
                  <c:v>41068</c:v>
                </c:pt>
                <c:pt idx="733">
                  <c:v>41075</c:v>
                </c:pt>
                <c:pt idx="734">
                  <c:v>41082</c:v>
                </c:pt>
                <c:pt idx="735">
                  <c:v>41089</c:v>
                </c:pt>
                <c:pt idx="736">
                  <c:v>41096</c:v>
                </c:pt>
                <c:pt idx="737">
                  <c:v>41103</c:v>
                </c:pt>
                <c:pt idx="738">
                  <c:v>41110</c:v>
                </c:pt>
                <c:pt idx="739">
                  <c:v>41117</c:v>
                </c:pt>
                <c:pt idx="740">
                  <c:v>41124</c:v>
                </c:pt>
                <c:pt idx="741">
                  <c:v>41131</c:v>
                </c:pt>
                <c:pt idx="742">
                  <c:v>41138</c:v>
                </c:pt>
                <c:pt idx="743">
                  <c:v>41145</c:v>
                </c:pt>
                <c:pt idx="744">
                  <c:v>41152</c:v>
                </c:pt>
                <c:pt idx="745">
                  <c:v>41159</c:v>
                </c:pt>
                <c:pt idx="746">
                  <c:v>41166</c:v>
                </c:pt>
                <c:pt idx="747">
                  <c:v>41173</c:v>
                </c:pt>
                <c:pt idx="748">
                  <c:v>41180</c:v>
                </c:pt>
                <c:pt idx="749">
                  <c:v>41187</c:v>
                </c:pt>
                <c:pt idx="750">
                  <c:v>41194</c:v>
                </c:pt>
                <c:pt idx="751">
                  <c:v>41201</c:v>
                </c:pt>
                <c:pt idx="752">
                  <c:v>41208</c:v>
                </c:pt>
                <c:pt idx="753">
                  <c:v>41215</c:v>
                </c:pt>
                <c:pt idx="754">
                  <c:v>41222</c:v>
                </c:pt>
                <c:pt idx="755">
                  <c:v>41229</c:v>
                </c:pt>
                <c:pt idx="756">
                  <c:v>41236</c:v>
                </c:pt>
                <c:pt idx="757">
                  <c:v>41243</c:v>
                </c:pt>
                <c:pt idx="758">
                  <c:v>41250</c:v>
                </c:pt>
                <c:pt idx="759">
                  <c:v>41257</c:v>
                </c:pt>
                <c:pt idx="760">
                  <c:v>41264</c:v>
                </c:pt>
                <c:pt idx="761">
                  <c:v>41271</c:v>
                </c:pt>
                <c:pt idx="762">
                  <c:v>41278</c:v>
                </c:pt>
                <c:pt idx="763">
                  <c:v>41285</c:v>
                </c:pt>
                <c:pt idx="764">
                  <c:v>41292</c:v>
                </c:pt>
                <c:pt idx="765">
                  <c:v>41299</c:v>
                </c:pt>
                <c:pt idx="766">
                  <c:v>41306</c:v>
                </c:pt>
                <c:pt idx="767">
                  <c:v>41313</c:v>
                </c:pt>
                <c:pt idx="768">
                  <c:v>41320</c:v>
                </c:pt>
                <c:pt idx="769">
                  <c:v>41327</c:v>
                </c:pt>
                <c:pt idx="770">
                  <c:v>41334</c:v>
                </c:pt>
                <c:pt idx="771">
                  <c:v>41341</c:v>
                </c:pt>
                <c:pt idx="772">
                  <c:v>41348</c:v>
                </c:pt>
                <c:pt idx="773">
                  <c:v>41355</c:v>
                </c:pt>
                <c:pt idx="774">
                  <c:v>41362</c:v>
                </c:pt>
                <c:pt idx="775">
                  <c:v>41369</c:v>
                </c:pt>
                <c:pt idx="776">
                  <c:v>41376</c:v>
                </c:pt>
                <c:pt idx="777">
                  <c:v>41383</c:v>
                </c:pt>
                <c:pt idx="778">
                  <c:v>41390</c:v>
                </c:pt>
                <c:pt idx="779">
                  <c:v>41397</c:v>
                </c:pt>
                <c:pt idx="780">
                  <c:v>41404</c:v>
                </c:pt>
                <c:pt idx="781">
                  <c:v>41411</c:v>
                </c:pt>
                <c:pt idx="782">
                  <c:v>41418</c:v>
                </c:pt>
                <c:pt idx="783">
                  <c:v>41425</c:v>
                </c:pt>
                <c:pt idx="784">
                  <c:v>41432</c:v>
                </c:pt>
                <c:pt idx="785">
                  <c:v>41439</c:v>
                </c:pt>
                <c:pt idx="786">
                  <c:v>41446</c:v>
                </c:pt>
                <c:pt idx="787">
                  <c:v>41453</c:v>
                </c:pt>
                <c:pt idx="788">
                  <c:v>41460</c:v>
                </c:pt>
                <c:pt idx="789">
                  <c:v>41467</c:v>
                </c:pt>
                <c:pt idx="790">
                  <c:v>41474</c:v>
                </c:pt>
                <c:pt idx="791">
                  <c:v>41481</c:v>
                </c:pt>
                <c:pt idx="792">
                  <c:v>41488</c:v>
                </c:pt>
                <c:pt idx="793">
                  <c:v>41495</c:v>
                </c:pt>
                <c:pt idx="794">
                  <c:v>41502</c:v>
                </c:pt>
                <c:pt idx="795">
                  <c:v>41509</c:v>
                </c:pt>
                <c:pt idx="796">
                  <c:v>41516</c:v>
                </c:pt>
                <c:pt idx="797">
                  <c:v>41523</c:v>
                </c:pt>
                <c:pt idx="798">
                  <c:v>41530</c:v>
                </c:pt>
                <c:pt idx="799">
                  <c:v>41537</c:v>
                </c:pt>
                <c:pt idx="800">
                  <c:v>41544</c:v>
                </c:pt>
                <c:pt idx="801">
                  <c:v>41551</c:v>
                </c:pt>
                <c:pt idx="802">
                  <c:v>41558</c:v>
                </c:pt>
                <c:pt idx="803">
                  <c:v>41565</c:v>
                </c:pt>
                <c:pt idx="804">
                  <c:v>41572</c:v>
                </c:pt>
                <c:pt idx="805">
                  <c:v>41579</c:v>
                </c:pt>
                <c:pt idx="806">
                  <c:v>41586</c:v>
                </c:pt>
                <c:pt idx="807">
                  <c:v>41593</c:v>
                </c:pt>
                <c:pt idx="808">
                  <c:v>41600</c:v>
                </c:pt>
                <c:pt idx="809">
                  <c:v>41607</c:v>
                </c:pt>
                <c:pt idx="810">
                  <c:v>41614</c:v>
                </c:pt>
                <c:pt idx="811">
                  <c:v>41621</c:v>
                </c:pt>
                <c:pt idx="812">
                  <c:v>41628</c:v>
                </c:pt>
                <c:pt idx="813">
                  <c:v>41635</c:v>
                </c:pt>
                <c:pt idx="814">
                  <c:v>41642</c:v>
                </c:pt>
                <c:pt idx="815">
                  <c:v>41649</c:v>
                </c:pt>
                <c:pt idx="816">
                  <c:v>41656</c:v>
                </c:pt>
                <c:pt idx="817">
                  <c:v>41663</c:v>
                </c:pt>
                <c:pt idx="818">
                  <c:v>41670</c:v>
                </c:pt>
                <c:pt idx="819">
                  <c:v>41677</c:v>
                </c:pt>
                <c:pt idx="820">
                  <c:v>41684</c:v>
                </c:pt>
                <c:pt idx="821">
                  <c:v>41691</c:v>
                </c:pt>
                <c:pt idx="822">
                  <c:v>41698</c:v>
                </c:pt>
                <c:pt idx="823">
                  <c:v>41705</c:v>
                </c:pt>
                <c:pt idx="824">
                  <c:v>41712</c:v>
                </c:pt>
                <c:pt idx="825">
                  <c:v>41719</c:v>
                </c:pt>
                <c:pt idx="826">
                  <c:v>41726</c:v>
                </c:pt>
                <c:pt idx="827">
                  <c:v>41733</c:v>
                </c:pt>
                <c:pt idx="828">
                  <c:v>41740</c:v>
                </c:pt>
                <c:pt idx="829">
                  <c:v>41747</c:v>
                </c:pt>
                <c:pt idx="830">
                  <c:v>41754</c:v>
                </c:pt>
                <c:pt idx="831">
                  <c:v>41761</c:v>
                </c:pt>
                <c:pt idx="832">
                  <c:v>41768</c:v>
                </c:pt>
                <c:pt idx="833">
                  <c:v>41775</c:v>
                </c:pt>
                <c:pt idx="834">
                  <c:v>41782</c:v>
                </c:pt>
                <c:pt idx="835">
                  <c:v>41789</c:v>
                </c:pt>
                <c:pt idx="836">
                  <c:v>41796</c:v>
                </c:pt>
                <c:pt idx="837">
                  <c:v>41803</c:v>
                </c:pt>
                <c:pt idx="838">
                  <c:v>41810</c:v>
                </c:pt>
                <c:pt idx="839">
                  <c:v>41817</c:v>
                </c:pt>
                <c:pt idx="840">
                  <c:v>41824</c:v>
                </c:pt>
                <c:pt idx="841">
                  <c:v>41831</c:v>
                </c:pt>
                <c:pt idx="842">
                  <c:v>41838</c:v>
                </c:pt>
                <c:pt idx="843">
                  <c:v>41845</c:v>
                </c:pt>
                <c:pt idx="844">
                  <c:v>41852</c:v>
                </c:pt>
                <c:pt idx="845">
                  <c:v>41859</c:v>
                </c:pt>
                <c:pt idx="846">
                  <c:v>41866</c:v>
                </c:pt>
                <c:pt idx="847">
                  <c:v>41873</c:v>
                </c:pt>
                <c:pt idx="848">
                  <c:v>41880</c:v>
                </c:pt>
                <c:pt idx="849">
                  <c:v>41887</c:v>
                </c:pt>
                <c:pt idx="850">
                  <c:v>41894</c:v>
                </c:pt>
                <c:pt idx="851">
                  <c:v>41901</c:v>
                </c:pt>
                <c:pt idx="852">
                  <c:v>41908</c:v>
                </c:pt>
                <c:pt idx="853">
                  <c:v>41915</c:v>
                </c:pt>
                <c:pt idx="854">
                  <c:v>41922</c:v>
                </c:pt>
                <c:pt idx="855">
                  <c:v>41929</c:v>
                </c:pt>
                <c:pt idx="856">
                  <c:v>41936</c:v>
                </c:pt>
                <c:pt idx="857">
                  <c:v>41943</c:v>
                </c:pt>
                <c:pt idx="858">
                  <c:v>41950</c:v>
                </c:pt>
                <c:pt idx="859">
                  <c:v>41957</c:v>
                </c:pt>
                <c:pt idx="860">
                  <c:v>41964</c:v>
                </c:pt>
                <c:pt idx="861">
                  <c:v>41971</c:v>
                </c:pt>
                <c:pt idx="862">
                  <c:v>41978</c:v>
                </c:pt>
                <c:pt idx="863">
                  <c:v>41985</c:v>
                </c:pt>
                <c:pt idx="864">
                  <c:v>41992</c:v>
                </c:pt>
                <c:pt idx="865">
                  <c:v>41999</c:v>
                </c:pt>
                <c:pt idx="866">
                  <c:v>42006</c:v>
                </c:pt>
                <c:pt idx="867">
                  <c:v>42013</c:v>
                </c:pt>
                <c:pt idx="868">
                  <c:v>42020</c:v>
                </c:pt>
                <c:pt idx="869">
                  <c:v>42027</c:v>
                </c:pt>
                <c:pt idx="870">
                  <c:v>42034</c:v>
                </c:pt>
                <c:pt idx="871">
                  <c:v>42041</c:v>
                </c:pt>
                <c:pt idx="872">
                  <c:v>42048</c:v>
                </c:pt>
                <c:pt idx="873">
                  <c:v>42055</c:v>
                </c:pt>
                <c:pt idx="874">
                  <c:v>42062</c:v>
                </c:pt>
                <c:pt idx="875">
                  <c:v>42069</c:v>
                </c:pt>
                <c:pt idx="876">
                  <c:v>42076</c:v>
                </c:pt>
                <c:pt idx="877">
                  <c:v>42083</c:v>
                </c:pt>
                <c:pt idx="878">
                  <c:v>42090</c:v>
                </c:pt>
                <c:pt idx="879">
                  <c:v>42097</c:v>
                </c:pt>
                <c:pt idx="880">
                  <c:v>42104</c:v>
                </c:pt>
                <c:pt idx="881">
                  <c:v>42111</c:v>
                </c:pt>
                <c:pt idx="882">
                  <c:v>42118</c:v>
                </c:pt>
                <c:pt idx="883">
                  <c:v>42125</c:v>
                </c:pt>
                <c:pt idx="884">
                  <c:v>42132</c:v>
                </c:pt>
                <c:pt idx="885">
                  <c:v>42139</c:v>
                </c:pt>
                <c:pt idx="886">
                  <c:v>42146</c:v>
                </c:pt>
                <c:pt idx="887">
                  <c:v>42153</c:v>
                </c:pt>
                <c:pt idx="888">
                  <c:v>42160</c:v>
                </c:pt>
                <c:pt idx="889">
                  <c:v>42167</c:v>
                </c:pt>
                <c:pt idx="890">
                  <c:v>42174</c:v>
                </c:pt>
                <c:pt idx="891">
                  <c:v>42181</c:v>
                </c:pt>
                <c:pt idx="892">
                  <c:v>42188</c:v>
                </c:pt>
                <c:pt idx="893">
                  <c:v>42195</c:v>
                </c:pt>
                <c:pt idx="894">
                  <c:v>42202</c:v>
                </c:pt>
                <c:pt idx="895">
                  <c:v>42209</c:v>
                </c:pt>
                <c:pt idx="896">
                  <c:v>42216</c:v>
                </c:pt>
                <c:pt idx="897">
                  <c:v>42223</c:v>
                </c:pt>
                <c:pt idx="898">
                  <c:v>42230</c:v>
                </c:pt>
                <c:pt idx="899">
                  <c:v>42237</c:v>
                </c:pt>
                <c:pt idx="900">
                  <c:v>42244</c:v>
                </c:pt>
                <c:pt idx="901">
                  <c:v>42251</c:v>
                </c:pt>
                <c:pt idx="902">
                  <c:v>42258</c:v>
                </c:pt>
                <c:pt idx="903">
                  <c:v>42265</c:v>
                </c:pt>
                <c:pt idx="904">
                  <c:v>42272</c:v>
                </c:pt>
                <c:pt idx="905">
                  <c:v>42279</c:v>
                </c:pt>
                <c:pt idx="906">
                  <c:v>42286</c:v>
                </c:pt>
                <c:pt idx="907">
                  <c:v>42293</c:v>
                </c:pt>
                <c:pt idx="908">
                  <c:v>42300</c:v>
                </c:pt>
                <c:pt idx="909">
                  <c:v>42307</c:v>
                </c:pt>
                <c:pt idx="910">
                  <c:v>42314</c:v>
                </c:pt>
                <c:pt idx="911">
                  <c:v>42321</c:v>
                </c:pt>
                <c:pt idx="912">
                  <c:v>42328</c:v>
                </c:pt>
                <c:pt idx="913">
                  <c:v>42335</c:v>
                </c:pt>
                <c:pt idx="914">
                  <c:v>42342</c:v>
                </c:pt>
                <c:pt idx="915">
                  <c:v>42349</c:v>
                </c:pt>
                <c:pt idx="916">
                  <c:v>42356</c:v>
                </c:pt>
                <c:pt idx="917">
                  <c:v>42363</c:v>
                </c:pt>
                <c:pt idx="918">
                  <c:v>42370</c:v>
                </c:pt>
                <c:pt idx="919">
                  <c:v>42377</c:v>
                </c:pt>
                <c:pt idx="920">
                  <c:v>42384</c:v>
                </c:pt>
                <c:pt idx="921">
                  <c:v>42391</c:v>
                </c:pt>
                <c:pt idx="922">
                  <c:v>42398</c:v>
                </c:pt>
                <c:pt idx="923">
                  <c:v>42405</c:v>
                </c:pt>
                <c:pt idx="924">
                  <c:v>42412</c:v>
                </c:pt>
                <c:pt idx="925">
                  <c:v>42419</c:v>
                </c:pt>
                <c:pt idx="926">
                  <c:v>42426</c:v>
                </c:pt>
                <c:pt idx="927">
                  <c:v>42433</c:v>
                </c:pt>
                <c:pt idx="928">
                  <c:v>42440</c:v>
                </c:pt>
                <c:pt idx="929">
                  <c:v>42447</c:v>
                </c:pt>
                <c:pt idx="930">
                  <c:v>42454</c:v>
                </c:pt>
                <c:pt idx="931">
                  <c:v>42461</c:v>
                </c:pt>
                <c:pt idx="932">
                  <c:v>42468</c:v>
                </c:pt>
                <c:pt idx="933">
                  <c:v>42475</c:v>
                </c:pt>
                <c:pt idx="934">
                  <c:v>42482</c:v>
                </c:pt>
                <c:pt idx="935">
                  <c:v>42489</c:v>
                </c:pt>
                <c:pt idx="936">
                  <c:v>42496</c:v>
                </c:pt>
                <c:pt idx="937">
                  <c:v>42503</c:v>
                </c:pt>
                <c:pt idx="938">
                  <c:v>42510</c:v>
                </c:pt>
                <c:pt idx="939">
                  <c:v>42517</c:v>
                </c:pt>
                <c:pt idx="940">
                  <c:v>42524</c:v>
                </c:pt>
                <c:pt idx="941">
                  <c:v>42531</c:v>
                </c:pt>
                <c:pt idx="942">
                  <c:v>42538</c:v>
                </c:pt>
                <c:pt idx="943">
                  <c:v>42545</c:v>
                </c:pt>
                <c:pt idx="944">
                  <c:v>42552</c:v>
                </c:pt>
                <c:pt idx="945">
                  <c:v>42559</c:v>
                </c:pt>
                <c:pt idx="946">
                  <c:v>42566</c:v>
                </c:pt>
                <c:pt idx="947">
                  <c:v>42573</c:v>
                </c:pt>
                <c:pt idx="948">
                  <c:v>42580</c:v>
                </c:pt>
                <c:pt idx="949">
                  <c:v>42587</c:v>
                </c:pt>
                <c:pt idx="950">
                  <c:v>42594</c:v>
                </c:pt>
                <c:pt idx="951">
                  <c:v>42601</c:v>
                </c:pt>
                <c:pt idx="952">
                  <c:v>42608</c:v>
                </c:pt>
                <c:pt idx="953">
                  <c:v>42615</c:v>
                </c:pt>
                <c:pt idx="954">
                  <c:v>42622</c:v>
                </c:pt>
                <c:pt idx="955">
                  <c:v>42629</c:v>
                </c:pt>
                <c:pt idx="956">
                  <c:v>42636</c:v>
                </c:pt>
                <c:pt idx="957">
                  <c:v>42643</c:v>
                </c:pt>
                <c:pt idx="958">
                  <c:v>42650</c:v>
                </c:pt>
                <c:pt idx="959">
                  <c:v>42657</c:v>
                </c:pt>
                <c:pt idx="960">
                  <c:v>42664</c:v>
                </c:pt>
                <c:pt idx="961">
                  <c:v>42671</c:v>
                </c:pt>
                <c:pt idx="962">
                  <c:v>42678</c:v>
                </c:pt>
                <c:pt idx="963">
                  <c:v>42685</c:v>
                </c:pt>
                <c:pt idx="964">
                  <c:v>42692</c:v>
                </c:pt>
                <c:pt idx="965">
                  <c:v>42699</c:v>
                </c:pt>
                <c:pt idx="966">
                  <c:v>42706</c:v>
                </c:pt>
                <c:pt idx="967">
                  <c:v>42713</c:v>
                </c:pt>
                <c:pt idx="968">
                  <c:v>42720</c:v>
                </c:pt>
                <c:pt idx="969">
                  <c:v>42727</c:v>
                </c:pt>
                <c:pt idx="970">
                  <c:v>42734</c:v>
                </c:pt>
                <c:pt idx="971">
                  <c:v>42741</c:v>
                </c:pt>
                <c:pt idx="972">
                  <c:v>42748</c:v>
                </c:pt>
                <c:pt idx="973">
                  <c:v>42755</c:v>
                </c:pt>
                <c:pt idx="974">
                  <c:v>42762</c:v>
                </c:pt>
                <c:pt idx="975">
                  <c:v>42769</c:v>
                </c:pt>
                <c:pt idx="976">
                  <c:v>42776</c:v>
                </c:pt>
                <c:pt idx="977">
                  <c:v>42783</c:v>
                </c:pt>
                <c:pt idx="978">
                  <c:v>42790</c:v>
                </c:pt>
                <c:pt idx="979">
                  <c:v>42797</c:v>
                </c:pt>
                <c:pt idx="980">
                  <c:v>42804</c:v>
                </c:pt>
                <c:pt idx="981">
                  <c:v>42811</c:v>
                </c:pt>
                <c:pt idx="982">
                  <c:v>42818</c:v>
                </c:pt>
                <c:pt idx="983">
                  <c:v>42825</c:v>
                </c:pt>
                <c:pt idx="984">
                  <c:v>42832</c:v>
                </c:pt>
                <c:pt idx="985">
                  <c:v>42839</c:v>
                </c:pt>
                <c:pt idx="986">
                  <c:v>42846</c:v>
                </c:pt>
                <c:pt idx="987">
                  <c:v>42853</c:v>
                </c:pt>
                <c:pt idx="988">
                  <c:v>42860</c:v>
                </c:pt>
                <c:pt idx="989">
                  <c:v>42867</c:v>
                </c:pt>
                <c:pt idx="990">
                  <c:v>42874</c:v>
                </c:pt>
                <c:pt idx="991">
                  <c:v>42881</c:v>
                </c:pt>
                <c:pt idx="992">
                  <c:v>42888</c:v>
                </c:pt>
                <c:pt idx="993">
                  <c:v>42895</c:v>
                </c:pt>
                <c:pt idx="994">
                  <c:v>42902</c:v>
                </c:pt>
                <c:pt idx="995">
                  <c:v>42909</c:v>
                </c:pt>
                <c:pt idx="996">
                  <c:v>42916</c:v>
                </c:pt>
                <c:pt idx="997">
                  <c:v>42923</c:v>
                </c:pt>
                <c:pt idx="998">
                  <c:v>42930</c:v>
                </c:pt>
                <c:pt idx="999">
                  <c:v>42937</c:v>
                </c:pt>
                <c:pt idx="1000">
                  <c:v>42944</c:v>
                </c:pt>
                <c:pt idx="1001">
                  <c:v>42951</c:v>
                </c:pt>
                <c:pt idx="1002">
                  <c:v>42958</c:v>
                </c:pt>
                <c:pt idx="1003">
                  <c:v>42965</c:v>
                </c:pt>
                <c:pt idx="1004">
                  <c:v>42972</c:v>
                </c:pt>
                <c:pt idx="1005">
                  <c:v>42979</c:v>
                </c:pt>
                <c:pt idx="1006">
                  <c:v>42986</c:v>
                </c:pt>
                <c:pt idx="1007">
                  <c:v>42993</c:v>
                </c:pt>
                <c:pt idx="1008">
                  <c:v>43000</c:v>
                </c:pt>
                <c:pt idx="1009">
                  <c:v>43007</c:v>
                </c:pt>
                <c:pt idx="1010">
                  <c:v>43014</c:v>
                </c:pt>
                <c:pt idx="1011">
                  <c:v>43021</c:v>
                </c:pt>
                <c:pt idx="1012">
                  <c:v>43028</c:v>
                </c:pt>
                <c:pt idx="1013">
                  <c:v>43035</c:v>
                </c:pt>
                <c:pt idx="1014">
                  <c:v>43042</c:v>
                </c:pt>
                <c:pt idx="1015">
                  <c:v>43049</c:v>
                </c:pt>
                <c:pt idx="1016">
                  <c:v>43056</c:v>
                </c:pt>
                <c:pt idx="1017">
                  <c:v>43063</c:v>
                </c:pt>
                <c:pt idx="1018">
                  <c:v>43070</c:v>
                </c:pt>
                <c:pt idx="1019">
                  <c:v>43077</c:v>
                </c:pt>
                <c:pt idx="1020">
                  <c:v>43084</c:v>
                </c:pt>
                <c:pt idx="1021">
                  <c:v>43091</c:v>
                </c:pt>
                <c:pt idx="1022">
                  <c:v>43098</c:v>
                </c:pt>
                <c:pt idx="1023">
                  <c:v>43105</c:v>
                </c:pt>
                <c:pt idx="1024">
                  <c:v>43112</c:v>
                </c:pt>
                <c:pt idx="1025">
                  <c:v>43119</c:v>
                </c:pt>
                <c:pt idx="1026">
                  <c:v>43126</c:v>
                </c:pt>
                <c:pt idx="1027">
                  <c:v>43133</c:v>
                </c:pt>
                <c:pt idx="1028">
                  <c:v>43140</c:v>
                </c:pt>
                <c:pt idx="1029">
                  <c:v>43147</c:v>
                </c:pt>
                <c:pt idx="1030">
                  <c:v>43154</c:v>
                </c:pt>
                <c:pt idx="1031">
                  <c:v>43161</c:v>
                </c:pt>
                <c:pt idx="1032">
                  <c:v>43168</c:v>
                </c:pt>
                <c:pt idx="1033">
                  <c:v>43175</c:v>
                </c:pt>
                <c:pt idx="1034">
                  <c:v>43182</c:v>
                </c:pt>
                <c:pt idx="1035">
                  <c:v>43189</c:v>
                </c:pt>
                <c:pt idx="1036">
                  <c:v>43196</c:v>
                </c:pt>
                <c:pt idx="1037">
                  <c:v>43203</c:v>
                </c:pt>
                <c:pt idx="1038">
                  <c:v>43210</c:v>
                </c:pt>
                <c:pt idx="1039">
                  <c:v>43217</c:v>
                </c:pt>
                <c:pt idx="1040">
                  <c:v>43224</c:v>
                </c:pt>
                <c:pt idx="1041">
                  <c:v>43231</c:v>
                </c:pt>
                <c:pt idx="1042">
                  <c:v>43238</c:v>
                </c:pt>
                <c:pt idx="1043">
                  <c:v>43245</c:v>
                </c:pt>
                <c:pt idx="1044">
                  <c:v>43252</c:v>
                </c:pt>
                <c:pt idx="1045">
                  <c:v>43259</c:v>
                </c:pt>
                <c:pt idx="1046">
                  <c:v>43266</c:v>
                </c:pt>
                <c:pt idx="1047">
                  <c:v>43273</c:v>
                </c:pt>
                <c:pt idx="1048">
                  <c:v>43280</c:v>
                </c:pt>
                <c:pt idx="1049">
                  <c:v>43287</c:v>
                </c:pt>
                <c:pt idx="1050">
                  <c:v>43294</c:v>
                </c:pt>
                <c:pt idx="1051">
                  <c:v>43301</c:v>
                </c:pt>
                <c:pt idx="1052">
                  <c:v>43308</c:v>
                </c:pt>
                <c:pt idx="1053">
                  <c:v>43315</c:v>
                </c:pt>
                <c:pt idx="1054">
                  <c:v>43322</c:v>
                </c:pt>
                <c:pt idx="1055">
                  <c:v>43329</c:v>
                </c:pt>
                <c:pt idx="1056">
                  <c:v>43336</c:v>
                </c:pt>
                <c:pt idx="1057">
                  <c:v>43343</c:v>
                </c:pt>
                <c:pt idx="1058">
                  <c:v>43350</c:v>
                </c:pt>
                <c:pt idx="1059">
                  <c:v>43357</c:v>
                </c:pt>
                <c:pt idx="1060">
                  <c:v>43364</c:v>
                </c:pt>
                <c:pt idx="1061">
                  <c:v>43371</c:v>
                </c:pt>
                <c:pt idx="1062">
                  <c:v>43378</c:v>
                </c:pt>
                <c:pt idx="1063">
                  <c:v>43385</c:v>
                </c:pt>
                <c:pt idx="1064">
                  <c:v>43392</c:v>
                </c:pt>
                <c:pt idx="1065">
                  <c:v>43399</c:v>
                </c:pt>
                <c:pt idx="1066">
                  <c:v>43406</c:v>
                </c:pt>
                <c:pt idx="1067">
                  <c:v>43413</c:v>
                </c:pt>
                <c:pt idx="1068">
                  <c:v>43420</c:v>
                </c:pt>
                <c:pt idx="1069">
                  <c:v>43427</c:v>
                </c:pt>
                <c:pt idx="1070">
                  <c:v>43434</c:v>
                </c:pt>
                <c:pt idx="1071">
                  <c:v>43441</c:v>
                </c:pt>
                <c:pt idx="1072">
                  <c:v>43448</c:v>
                </c:pt>
                <c:pt idx="1073">
                  <c:v>43455</c:v>
                </c:pt>
                <c:pt idx="1074">
                  <c:v>43462</c:v>
                </c:pt>
                <c:pt idx="1075">
                  <c:v>43469</c:v>
                </c:pt>
                <c:pt idx="1076">
                  <c:v>43476</c:v>
                </c:pt>
                <c:pt idx="1077">
                  <c:v>43483</c:v>
                </c:pt>
                <c:pt idx="1078">
                  <c:v>43490</c:v>
                </c:pt>
                <c:pt idx="1079">
                  <c:v>43497</c:v>
                </c:pt>
                <c:pt idx="1080">
                  <c:v>43504</c:v>
                </c:pt>
                <c:pt idx="1081">
                  <c:v>43511</c:v>
                </c:pt>
                <c:pt idx="1082">
                  <c:v>43518</c:v>
                </c:pt>
                <c:pt idx="1083">
                  <c:v>43525</c:v>
                </c:pt>
                <c:pt idx="1084">
                  <c:v>43532</c:v>
                </c:pt>
                <c:pt idx="1085">
                  <c:v>43539</c:v>
                </c:pt>
                <c:pt idx="1086">
                  <c:v>43546</c:v>
                </c:pt>
                <c:pt idx="1087">
                  <c:v>43553</c:v>
                </c:pt>
                <c:pt idx="1088">
                  <c:v>43560</c:v>
                </c:pt>
                <c:pt idx="1089">
                  <c:v>43567</c:v>
                </c:pt>
                <c:pt idx="1090">
                  <c:v>43574</c:v>
                </c:pt>
                <c:pt idx="1091">
                  <c:v>43581</c:v>
                </c:pt>
                <c:pt idx="1092">
                  <c:v>43588</c:v>
                </c:pt>
                <c:pt idx="1093">
                  <c:v>43595</c:v>
                </c:pt>
                <c:pt idx="1094">
                  <c:v>43602</c:v>
                </c:pt>
                <c:pt idx="1095">
                  <c:v>43609</c:v>
                </c:pt>
                <c:pt idx="1096">
                  <c:v>43616</c:v>
                </c:pt>
                <c:pt idx="1097">
                  <c:v>43623</c:v>
                </c:pt>
                <c:pt idx="1098">
                  <c:v>43630</c:v>
                </c:pt>
                <c:pt idx="1099">
                  <c:v>43637</c:v>
                </c:pt>
                <c:pt idx="1100">
                  <c:v>43644</c:v>
                </c:pt>
                <c:pt idx="1101">
                  <c:v>43651</c:v>
                </c:pt>
                <c:pt idx="1102">
                  <c:v>43658</c:v>
                </c:pt>
                <c:pt idx="1103">
                  <c:v>43665</c:v>
                </c:pt>
                <c:pt idx="1104">
                  <c:v>43672</c:v>
                </c:pt>
                <c:pt idx="1105">
                  <c:v>43679</c:v>
                </c:pt>
                <c:pt idx="1106">
                  <c:v>43686</c:v>
                </c:pt>
                <c:pt idx="1107">
                  <c:v>43693</c:v>
                </c:pt>
                <c:pt idx="1108">
                  <c:v>43700</c:v>
                </c:pt>
                <c:pt idx="1109">
                  <c:v>43707</c:v>
                </c:pt>
                <c:pt idx="1110">
                  <c:v>43714</c:v>
                </c:pt>
                <c:pt idx="1111">
                  <c:v>43721</c:v>
                </c:pt>
                <c:pt idx="1112">
                  <c:v>43728</c:v>
                </c:pt>
                <c:pt idx="1113">
                  <c:v>43735</c:v>
                </c:pt>
                <c:pt idx="1114">
                  <c:v>43742</c:v>
                </c:pt>
                <c:pt idx="1115">
                  <c:v>43749</c:v>
                </c:pt>
                <c:pt idx="1116">
                  <c:v>43756</c:v>
                </c:pt>
                <c:pt idx="1117">
                  <c:v>43763</c:v>
                </c:pt>
                <c:pt idx="1118">
                  <c:v>43770</c:v>
                </c:pt>
                <c:pt idx="1119">
                  <c:v>43777</c:v>
                </c:pt>
                <c:pt idx="1120">
                  <c:v>43784</c:v>
                </c:pt>
                <c:pt idx="1121">
                  <c:v>43791</c:v>
                </c:pt>
                <c:pt idx="1122">
                  <c:v>43798</c:v>
                </c:pt>
                <c:pt idx="1123">
                  <c:v>43805</c:v>
                </c:pt>
                <c:pt idx="1124">
                  <c:v>43812</c:v>
                </c:pt>
                <c:pt idx="1125">
                  <c:v>43819</c:v>
                </c:pt>
                <c:pt idx="1126">
                  <c:v>43826</c:v>
                </c:pt>
                <c:pt idx="1127">
                  <c:v>43833</c:v>
                </c:pt>
                <c:pt idx="1128">
                  <c:v>43840</c:v>
                </c:pt>
                <c:pt idx="1129">
                  <c:v>43847</c:v>
                </c:pt>
                <c:pt idx="1130">
                  <c:v>43854</c:v>
                </c:pt>
                <c:pt idx="1131">
                  <c:v>43861</c:v>
                </c:pt>
                <c:pt idx="1132">
                  <c:v>43868</c:v>
                </c:pt>
                <c:pt idx="1133">
                  <c:v>43875</c:v>
                </c:pt>
                <c:pt idx="1134">
                  <c:v>43882</c:v>
                </c:pt>
                <c:pt idx="1135">
                  <c:v>43889</c:v>
                </c:pt>
                <c:pt idx="1136">
                  <c:v>43896</c:v>
                </c:pt>
                <c:pt idx="1137">
                  <c:v>43903</c:v>
                </c:pt>
                <c:pt idx="1138">
                  <c:v>43910</c:v>
                </c:pt>
                <c:pt idx="1139">
                  <c:v>43917</c:v>
                </c:pt>
                <c:pt idx="1140">
                  <c:v>43924</c:v>
                </c:pt>
                <c:pt idx="1141">
                  <c:v>43931</c:v>
                </c:pt>
                <c:pt idx="1142">
                  <c:v>43938</c:v>
                </c:pt>
                <c:pt idx="1143">
                  <c:v>43945</c:v>
                </c:pt>
                <c:pt idx="1144">
                  <c:v>43952</c:v>
                </c:pt>
                <c:pt idx="1145">
                  <c:v>43959</c:v>
                </c:pt>
                <c:pt idx="1146">
                  <c:v>43966</c:v>
                </c:pt>
                <c:pt idx="1147">
                  <c:v>43973</c:v>
                </c:pt>
                <c:pt idx="1148">
                  <c:v>43980</c:v>
                </c:pt>
                <c:pt idx="1149">
                  <c:v>43987</c:v>
                </c:pt>
                <c:pt idx="1150">
                  <c:v>43994</c:v>
                </c:pt>
                <c:pt idx="1151">
                  <c:v>44001</c:v>
                </c:pt>
                <c:pt idx="1152">
                  <c:v>44008</c:v>
                </c:pt>
                <c:pt idx="1153">
                  <c:v>44015</c:v>
                </c:pt>
                <c:pt idx="1154">
                  <c:v>44022</c:v>
                </c:pt>
                <c:pt idx="1155">
                  <c:v>44029</c:v>
                </c:pt>
                <c:pt idx="1156">
                  <c:v>44036</c:v>
                </c:pt>
                <c:pt idx="1157">
                  <c:v>44043</c:v>
                </c:pt>
                <c:pt idx="1158">
                  <c:v>44050</c:v>
                </c:pt>
                <c:pt idx="1159">
                  <c:v>44057</c:v>
                </c:pt>
                <c:pt idx="1160">
                  <c:v>44064</c:v>
                </c:pt>
                <c:pt idx="1161">
                  <c:v>44071</c:v>
                </c:pt>
                <c:pt idx="1162">
                  <c:v>44078</c:v>
                </c:pt>
                <c:pt idx="1163">
                  <c:v>44085</c:v>
                </c:pt>
                <c:pt idx="1164">
                  <c:v>44092</c:v>
                </c:pt>
                <c:pt idx="1165">
                  <c:v>44099</c:v>
                </c:pt>
                <c:pt idx="1166">
                  <c:v>44106</c:v>
                </c:pt>
                <c:pt idx="1167">
                  <c:v>44113</c:v>
                </c:pt>
                <c:pt idx="1168">
                  <c:v>44120</c:v>
                </c:pt>
                <c:pt idx="1169">
                  <c:v>44127</c:v>
                </c:pt>
                <c:pt idx="1170">
                  <c:v>44134</c:v>
                </c:pt>
                <c:pt idx="1171">
                  <c:v>44141</c:v>
                </c:pt>
                <c:pt idx="1172">
                  <c:v>44148</c:v>
                </c:pt>
                <c:pt idx="1173">
                  <c:v>44155</c:v>
                </c:pt>
                <c:pt idx="1174">
                  <c:v>44162</c:v>
                </c:pt>
                <c:pt idx="1175">
                  <c:v>44169</c:v>
                </c:pt>
                <c:pt idx="1176">
                  <c:v>44176</c:v>
                </c:pt>
                <c:pt idx="1177">
                  <c:v>44183</c:v>
                </c:pt>
                <c:pt idx="1178">
                  <c:v>44190</c:v>
                </c:pt>
                <c:pt idx="1179">
                  <c:v>44197</c:v>
                </c:pt>
                <c:pt idx="1180">
                  <c:v>44204</c:v>
                </c:pt>
                <c:pt idx="1181">
                  <c:v>44211</c:v>
                </c:pt>
                <c:pt idx="1182">
                  <c:v>44218</c:v>
                </c:pt>
                <c:pt idx="1183">
                  <c:v>44225</c:v>
                </c:pt>
                <c:pt idx="1184">
                  <c:v>44232</c:v>
                </c:pt>
                <c:pt idx="1185">
                  <c:v>44239</c:v>
                </c:pt>
                <c:pt idx="1186">
                  <c:v>44246</c:v>
                </c:pt>
                <c:pt idx="1187">
                  <c:v>44253</c:v>
                </c:pt>
                <c:pt idx="1188">
                  <c:v>44260</c:v>
                </c:pt>
                <c:pt idx="1189">
                  <c:v>44267</c:v>
                </c:pt>
                <c:pt idx="1190">
                  <c:v>44274</c:v>
                </c:pt>
                <c:pt idx="1191">
                  <c:v>44281</c:v>
                </c:pt>
                <c:pt idx="1192">
                  <c:v>44288</c:v>
                </c:pt>
                <c:pt idx="1193">
                  <c:v>44295</c:v>
                </c:pt>
                <c:pt idx="1194">
                  <c:v>44302</c:v>
                </c:pt>
                <c:pt idx="1195">
                  <c:v>44309</c:v>
                </c:pt>
                <c:pt idx="1196">
                  <c:v>44316</c:v>
                </c:pt>
                <c:pt idx="1197">
                  <c:v>44323</c:v>
                </c:pt>
                <c:pt idx="1198">
                  <c:v>44330</c:v>
                </c:pt>
                <c:pt idx="1199">
                  <c:v>44337</c:v>
                </c:pt>
                <c:pt idx="1200">
                  <c:v>44344</c:v>
                </c:pt>
                <c:pt idx="1201">
                  <c:v>44351</c:v>
                </c:pt>
                <c:pt idx="1202">
                  <c:v>44358</c:v>
                </c:pt>
                <c:pt idx="1203">
                  <c:v>44365</c:v>
                </c:pt>
                <c:pt idx="1204">
                  <c:v>44372</c:v>
                </c:pt>
                <c:pt idx="1205">
                  <c:v>44379</c:v>
                </c:pt>
                <c:pt idx="1206">
                  <c:v>44386</c:v>
                </c:pt>
                <c:pt idx="1207">
                  <c:v>44393</c:v>
                </c:pt>
                <c:pt idx="1208">
                  <c:v>44400</c:v>
                </c:pt>
                <c:pt idx="1209">
                  <c:v>44407</c:v>
                </c:pt>
                <c:pt idx="1210">
                  <c:v>44414</c:v>
                </c:pt>
                <c:pt idx="1211">
                  <c:v>44421</c:v>
                </c:pt>
                <c:pt idx="1212">
                  <c:v>44428</c:v>
                </c:pt>
                <c:pt idx="1213">
                  <c:v>44435</c:v>
                </c:pt>
                <c:pt idx="1214">
                  <c:v>44442</c:v>
                </c:pt>
                <c:pt idx="1215">
                  <c:v>44449</c:v>
                </c:pt>
                <c:pt idx="1216">
                  <c:v>44456</c:v>
                </c:pt>
                <c:pt idx="1217">
                  <c:v>44463</c:v>
                </c:pt>
                <c:pt idx="1218">
                  <c:v>44470</c:v>
                </c:pt>
                <c:pt idx="1219">
                  <c:v>44477</c:v>
                </c:pt>
                <c:pt idx="1220">
                  <c:v>44484</c:v>
                </c:pt>
                <c:pt idx="1221">
                  <c:v>44491</c:v>
                </c:pt>
                <c:pt idx="1222">
                  <c:v>44498</c:v>
                </c:pt>
                <c:pt idx="1223">
                  <c:v>44505</c:v>
                </c:pt>
                <c:pt idx="1224">
                  <c:v>44512</c:v>
                </c:pt>
                <c:pt idx="1225">
                  <c:v>44519</c:v>
                </c:pt>
                <c:pt idx="1226">
                  <c:v>44526</c:v>
                </c:pt>
                <c:pt idx="1227">
                  <c:v>44533</c:v>
                </c:pt>
                <c:pt idx="1228">
                  <c:v>44540</c:v>
                </c:pt>
                <c:pt idx="1229">
                  <c:v>44547</c:v>
                </c:pt>
                <c:pt idx="1230">
                  <c:v>44554</c:v>
                </c:pt>
                <c:pt idx="1231">
                  <c:v>44561</c:v>
                </c:pt>
                <c:pt idx="1232">
                  <c:v>44568</c:v>
                </c:pt>
                <c:pt idx="1233">
                  <c:v>44575</c:v>
                </c:pt>
                <c:pt idx="1234">
                  <c:v>44582</c:v>
                </c:pt>
                <c:pt idx="1235">
                  <c:v>44589</c:v>
                </c:pt>
                <c:pt idx="1236">
                  <c:v>44596</c:v>
                </c:pt>
                <c:pt idx="1237">
                  <c:v>44603</c:v>
                </c:pt>
                <c:pt idx="1238">
                  <c:v>44610</c:v>
                </c:pt>
                <c:pt idx="1239">
                  <c:v>44617</c:v>
                </c:pt>
                <c:pt idx="1240">
                  <c:v>44624</c:v>
                </c:pt>
                <c:pt idx="1241">
                  <c:v>44631</c:v>
                </c:pt>
                <c:pt idx="1242">
                  <c:v>44638</c:v>
                </c:pt>
                <c:pt idx="1243">
                  <c:v>44645</c:v>
                </c:pt>
                <c:pt idx="1244">
                  <c:v>44652</c:v>
                </c:pt>
                <c:pt idx="1245">
                  <c:v>44659</c:v>
                </c:pt>
                <c:pt idx="1246">
                  <c:v>44666</c:v>
                </c:pt>
                <c:pt idx="1247">
                  <c:v>44673</c:v>
                </c:pt>
                <c:pt idx="1248">
                  <c:v>44680</c:v>
                </c:pt>
                <c:pt idx="1249">
                  <c:v>44687</c:v>
                </c:pt>
                <c:pt idx="1250">
                  <c:v>44694</c:v>
                </c:pt>
                <c:pt idx="1251">
                  <c:v>44701</c:v>
                </c:pt>
                <c:pt idx="1252">
                  <c:v>44708</c:v>
                </c:pt>
                <c:pt idx="1253">
                  <c:v>44715</c:v>
                </c:pt>
                <c:pt idx="1254">
                  <c:v>44722</c:v>
                </c:pt>
                <c:pt idx="1255">
                  <c:v>44729</c:v>
                </c:pt>
                <c:pt idx="1256">
                  <c:v>44736</c:v>
                </c:pt>
                <c:pt idx="1257">
                  <c:v>44743</c:v>
                </c:pt>
                <c:pt idx="1258">
                  <c:v>44750</c:v>
                </c:pt>
                <c:pt idx="1259">
                  <c:v>44757</c:v>
                </c:pt>
                <c:pt idx="1260">
                  <c:v>44764</c:v>
                </c:pt>
                <c:pt idx="1261">
                  <c:v>44771</c:v>
                </c:pt>
                <c:pt idx="1262">
                  <c:v>44778</c:v>
                </c:pt>
                <c:pt idx="1263">
                  <c:v>44785</c:v>
                </c:pt>
                <c:pt idx="1264">
                  <c:v>44792</c:v>
                </c:pt>
                <c:pt idx="1265">
                  <c:v>44799</c:v>
                </c:pt>
                <c:pt idx="1266">
                  <c:v>44806</c:v>
                </c:pt>
                <c:pt idx="1267">
                  <c:v>44813</c:v>
                </c:pt>
                <c:pt idx="1268">
                  <c:v>44820</c:v>
                </c:pt>
                <c:pt idx="1269">
                  <c:v>44827</c:v>
                </c:pt>
                <c:pt idx="1270">
                  <c:v>44834</c:v>
                </c:pt>
                <c:pt idx="1271">
                  <c:v>44841</c:v>
                </c:pt>
                <c:pt idx="1272">
                  <c:v>44848</c:v>
                </c:pt>
                <c:pt idx="1273">
                  <c:v>44855</c:v>
                </c:pt>
                <c:pt idx="1274">
                  <c:v>44862</c:v>
                </c:pt>
                <c:pt idx="1275">
                  <c:v>44869</c:v>
                </c:pt>
                <c:pt idx="1276">
                  <c:v>44876</c:v>
                </c:pt>
                <c:pt idx="1277">
                  <c:v>44883</c:v>
                </c:pt>
                <c:pt idx="1278">
                  <c:v>44890</c:v>
                </c:pt>
                <c:pt idx="1279">
                  <c:v>44897</c:v>
                </c:pt>
                <c:pt idx="1280">
                  <c:v>44904</c:v>
                </c:pt>
                <c:pt idx="1281">
                  <c:v>44911</c:v>
                </c:pt>
                <c:pt idx="1282">
                  <c:v>44918</c:v>
                </c:pt>
                <c:pt idx="1283">
                  <c:v>44925</c:v>
                </c:pt>
                <c:pt idx="1284">
                  <c:v>44932</c:v>
                </c:pt>
                <c:pt idx="1285">
                  <c:v>44939</c:v>
                </c:pt>
                <c:pt idx="1286">
                  <c:v>44946</c:v>
                </c:pt>
                <c:pt idx="1287">
                  <c:v>44953</c:v>
                </c:pt>
                <c:pt idx="1288">
                  <c:v>44960</c:v>
                </c:pt>
                <c:pt idx="1289">
                  <c:v>44967</c:v>
                </c:pt>
                <c:pt idx="1290">
                  <c:v>44974</c:v>
                </c:pt>
                <c:pt idx="1291">
                  <c:v>44981</c:v>
                </c:pt>
                <c:pt idx="1292">
                  <c:v>44988</c:v>
                </c:pt>
                <c:pt idx="1293">
                  <c:v>44995</c:v>
                </c:pt>
                <c:pt idx="1294">
                  <c:v>45002</c:v>
                </c:pt>
                <c:pt idx="1295">
                  <c:v>45009</c:v>
                </c:pt>
                <c:pt idx="1296">
                  <c:v>45016</c:v>
                </c:pt>
                <c:pt idx="1297">
                  <c:v>45023</c:v>
                </c:pt>
                <c:pt idx="1298">
                  <c:v>45030</c:v>
                </c:pt>
                <c:pt idx="1299">
                  <c:v>45037</c:v>
                </c:pt>
                <c:pt idx="1300">
                  <c:v>45044</c:v>
                </c:pt>
                <c:pt idx="1301">
                  <c:v>45051</c:v>
                </c:pt>
                <c:pt idx="1302">
                  <c:v>45058</c:v>
                </c:pt>
                <c:pt idx="1303">
                  <c:v>45065</c:v>
                </c:pt>
                <c:pt idx="1304">
                  <c:v>45072</c:v>
                </c:pt>
                <c:pt idx="1305">
                  <c:v>45079</c:v>
                </c:pt>
                <c:pt idx="1306">
                  <c:v>45086</c:v>
                </c:pt>
                <c:pt idx="1307">
                  <c:v>45093</c:v>
                </c:pt>
                <c:pt idx="1308">
                  <c:v>45100</c:v>
                </c:pt>
                <c:pt idx="1309">
                  <c:v>45107</c:v>
                </c:pt>
                <c:pt idx="1310">
                  <c:v>45114</c:v>
                </c:pt>
                <c:pt idx="1311">
                  <c:v>45121</c:v>
                </c:pt>
                <c:pt idx="1312">
                  <c:v>45128</c:v>
                </c:pt>
                <c:pt idx="1313">
                  <c:v>45135</c:v>
                </c:pt>
                <c:pt idx="1314">
                  <c:v>45142</c:v>
                </c:pt>
                <c:pt idx="1315">
                  <c:v>45149</c:v>
                </c:pt>
                <c:pt idx="1316">
                  <c:v>45156</c:v>
                </c:pt>
                <c:pt idx="1317">
                  <c:v>45163</c:v>
                </c:pt>
                <c:pt idx="1318">
                  <c:v>45170</c:v>
                </c:pt>
                <c:pt idx="1319">
                  <c:v>45177</c:v>
                </c:pt>
                <c:pt idx="1320">
                  <c:v>45184</c:v>
                </c:pt>
                <c:pt idx="1321">
                  <c:v>45191</c:v>
                </c:pt>
                <c:pt idx="1322">
                  <c:v>45198</c:v>
                </c:pt>
                <c:pt idx="1323">
                  <c:v>45205</c:v>
                </c:pt>
                <c:pt idx="1324">
                  <c:v>45212</c:v>
                </c:pt>
                <c:pt idx="1325">
                  <c:v>45219</c:v>
                </c:pt>
                <c:pt idx="1326">
                  <c:v>45226</c:v>
                </c:pt>
                <c:pt idx="1327">
                  <c:v>45233</c:v>
                </c:pt>
                <c:pt idx="1328">
                  <c:v>45240</c:v>
                </c:pt>
                <c:pt idx="1329">
                  <c:v>45247</c:v>
                </c:pt>
                <c:pt idx="1330">
                  <c:v>45254</c:v>
                </c:pt>
                <c:pt idx="1331">
                  <c:v>45261</c:v>
                </c:pt>
                <c:pt idx="1332">
                  <c:v>45268</c:v>
                </c:pt>
                <c:pt idx="1333">
                  <c:v>45275</c:v>
                </c:pt>
                <c:pt idx="1334">
                  <c:v>45282</c:v>
                </c:pt>
                <c:pt idx="1335">
                  <c:v>45289</c:v>
                </c:pt>
                <c:pt idx="1336">
                  <c:v>45296</c:v>
                </c:pt>
                <c:pt idx="1337">
                  <c:v>45303</c:v>
                </c:pt>
                <c:pt idx="1338">
                  <c:v>45310</c:v>
                </c:pt>
                <c:pt idx="1339">
                  <c:v>45317</c:v>
                </c:pt>
                <c:pt idx="1340">
                  <c:v>45324</c:v>
                </c:pt>
                <c:pt idx="1341">
                  <c:v>45331</c:v>
                </c:pt>
                <c:pt idx="1342">
                  <c:v>45338</c:v>
                </c:pt>
                <c:pt idx="1343">
                  <c:v>45345</c:v>
                </c:pt>
                <c:pt idx="1344">
                  <c:v>45352</c:v>
                </c:pt>
                <c:pt idx="1345">
                  <c:v>45359</c:v>
                </c:pt>
                <c:pt idx="1346">
                  <c:v>45366</c:v>
                </c:pt>
                <c:pt idx="1347">
                  <c:v>45373</c:v>
                </c:pt>
                <c:pt idx="1348">
                  <c:v>45380</c:v>
                </c:pt>
                <c:pt idx="1349">
                  <c:v>45387</c:v>
                </c:pt>
                <c:pt idx="1350">
                  <c:v>45394</c:v>
                </c:pt>
                <c:pt idx="1351">
                  <c:v>45401</c:v>
                </c:pt>
                <c:pt idx="1352">
                  <c:v>45408</c:v>
                </c:pt>
                <c:pt idx="1353">
                  <c:v>45415</c:v>
                </c:pt>
                <c:pt idx="1354">
                  <c:v>45422</c:v>
                </c:pt>
                <c:pt idx="1355">
                  <c:v>45429</c:v>
                </c:pt>
                <c:pt idx="1356">
                  <c:v>45436</c:v>
                </c:pt>
                <c:pt idx="1357">
                  <c:v>45443</c:v>
                </c:pt>
                <c:pt idx="1358">
                  <c:v>45450</c:v>
                </c:pt>
                <c:pt idx="1359">
                  <c:v>45457</c:v>
                </c:pt>
                <c:pt idx="1360">
                  <c:v>45464</c:v>
                </c:pt>
                <c:pt idx="1361">
                  <c:v>45471</c:v>
                </c:pt>
                <c:pt idx="1362">
                  <c:v>45478</c:v>
                </c:pt>
                <c:pt idx="1363">
                  <c:v>45485</c:v>
                </c:pt>
                <c:pt idx="1364">
                  <c:v>45492</c:v>
                </c:pt>
                <c:pt idx="1365">
                  <c:v>45499</c:v>
                </c:pt>
                <c:pt idx="1366">
                  <c:v>45506</c:v>
                </c:pt>
                <c:pt idx="1367">
                  <c:v>45513</c:v>
                </c:pt>
                <c:pt idx="1368">
                  <c:v>45520</c:v>
                </c:pt>
                <c:pt idx="1369">
                  <c:v>45527</c:v>
                </c:pt>
                <c:pt idx="1370">
                  <c:v>45534</c:v>
                </c:pt>
                <c:pt idx="1371">
                  <c:v>45541</c:v>
                </c:pt>
                <c:pt idx="1372">
                  <c:v>45548</c:v>
                </c:pt>
                <c:pt idx="1373">
                  <c:v>45555</c:v>
                </c:pt>
                <c:pt idx="1374">
                  <c:v>45562</c:v>
                </c:pt>
                <c:pt idx="1375">
                  <c:v>45569</c:v>
                </c:pt>
                <c:pt idx="1376">
                  <c:v>45576</c:v>
                </c:pt>
                <c:pt idx="1377">
                  <c:v>45583</c:v>
                </c:pt>
                <c:pt idx="1378">
                  <c:v>45590</c:v>
                </c:pt>
                <c:pt idx="1379">
                  <c:v>45597</c:v>
                </c:pt>
                <c:pt idx="1380">
                  <c:v>45604</c:v>
                </c:pt>
                <c:pt idx="1381">
                  <c:v>45611</c:v>
                </c:pt>
                <c:pt idx="1382">
                  <c:v>45618</c:v>
                </c:pt>
                <c:pt idx="1383">
                  <c:v>45625</c:v>
                </c:pt>
                <c:pt idx="1384">
                  <c:v>45632</c:v>
                </c:pt>
                <c:pt idx="1385">
                  <c:v>45639</c:v>
                </c:pt>
                <c:pt idx="1386">
                  <c:v>45646</c:v>
                </c:pt>
                <c:pt idx="1387">
                  <c:v>45653</c:v>
                </c:pt>
                <c:pt idx="1388">
                  <c:v>45660</c:v>
                </c:pt>
                <c:pt idx="1389">
                  <c:v>45667</c:v>
                </c:pt>
                <c:pt idx="1390">
                  <c:v>45674</c:v>
                </c:pt>
                <c:pt idx="1391">
                  <c:v>45681</c:v>
                </c:pt>
                <c:pt idx="1392">
                  <c:v>45688</c:v>
                </c:pt>
                <c:pt idx="1393">
                  <c:v>45695</c:v>
                </c:pt>
                <c:pt idx="1394">
                  <c:v>45702</c:v>
                </c:pt>
                <c:pt idx="1395">
                  <c:v>45709</c:v>
                </c:pt>
                <c:pt idx="1396">
                  <c:v>45716</c:v>
                </c:pt>
                <c:pt idx="1397">
                  <c:v>45723</c:v>
                </c:pt>
              </c:numCache>
            </c:numRef>
          </c:cat>
          <c:val>
            <c:numRef>
              <c:f>FinacapHist1!$B$5:$B$1403</c:f>
              <c:numCache>
                <c:formatCode>#,##0.00</c:formatCode>
                <c:ptCount val="1399"/>
                <c:pt idx="0">
                  <c:v>21.233143427000002</c:v>
                </c:pt>
                <c:pt idx="1">
                  <c:v>21.233143427000002</c:v>
                </c:pt>
                <c:pt idx="2">
                  <c:v>21.233143427000002</c:v>
                </c:pt>
                <c:pt idx="3">
                  <c:v>21.233143427000002</c:v>
                </c:pt>
                <c:pt idx="4">
                  <c:v>21.233143427000002</c:v>
                </c:pt>
                <c:pt idx="5">
                  <c:v>-1.0025999956</c:v>
                </c:pt>
                <c:pt idx="6">
                  <c:v>-1.0025999956</c:v>
                </c:pt>
                <c:pt idx="7">
                  <c:v>-1.0025999956</c:v>
                </c:pt>
                <c:pt idx="8">
                  <c:v>-1.0025999956</c:v>
                </c:pt>
                <c:pt idx="9">
                  <c:v>9.2571064704000001</c:v>
                </c:pt>
                <c:pt idx="10">
                  <c:v>9.2571064704000001</c:v>
                </c:pt>
                <c:pt idx="11">
                  <c:v>9.2571064704000001</c:v>
                </c:pt>
                <c:pt idx="12">
                  <c:v>9.2571064704000001</c:v>
                </c:pt>
                <c:pt idx="13">
                  <c:v>15.355422806</c:v>
                </c:pt>
                <c:pt idx="14">
                  <c:v>-10.460865807999999</c:v>
                </c:pt>
                <c:pt idx="15">
                  <c:v>-10.460865807999999</c:v>
                </c:pt>
                <c:pt idx="16">
                  <c:v>-10.460865807999999</c:v>
                </c:pt>
                <c:pt idx="17">
                  <c:v>-10.460865807999999</c:v>
                </c:pt>
                <c:pt idx="18">
                  <c:v>-23.356999095999999</c:v>
                </c:pt>
                <c:pt idx="19">
                  <c:v>-23.356999095999999</c:v>
                </c:pt>
                <c:pt idx="20">
                  <c:v>-23.356999095999999</c:v>
                </c:pt>
                <c:pt idx="21">
                  <c:v>-23.356999095999999</c:v>
                </c:pt>
                <c:pt idx="22">
                  <c:v>0.22100351579999999</c:v>
                </c:pt>
                <c:pt idx="23">
                  <c:v>0.22100351579999999</c:v>
                </c:pt>
                <c:pt idx="24">
                  <c:v>0.22100351579999999</c:v>
                </c:pt>
                <c:pt idx="25">
                  <c:v>0.22100351579999999</c:v>
                </c:pt>
                <c:pt idx="26">
                  <c:v>-7.0871111054</c:v>
                </c:pt>
                <c:pt idx="27">
                  <c:v>2.2871332758</c:v>
                </c:pt>
                <c:pt idx="28">
                  <c:v>2.2871332758</c:v>
                </c:pt>
                <c:pt idx="29">
                  <c:v>2.2871332758</c:v>
                </c:pt>
                <c:pt idx="30">
                  <c:v>2.2871332758</c:v>
                </c:pt>
                <c:pt idx="31">
                  <c:v>-2.3408998934</c:v>
                </c:pt>
                <c:pt idx="32">
                  <c:v>-2.3408998934</c:v>
                </c:pt>
                <c:pt idx="33">
                  <c:v>-2.3408998934</c:v>
                </c:pt>
                <c:pt idx="34">
                  <c:v>-2.3408998934</c:v>
                </c:pt>
                <c:pt idx="35">
                  <c:v>6.6124192318999997</c:v>
                </c:pt>
                <c:pt idx="36">
                  <c:v>6.6124192318999997</c:v>
                </c:pt>
                <c:pt idx="37">
                  <c:v>6.6124192318999997</c:v>
                </c:pt>
                <c:pt idx="38">
                  <c:v>6.6124192318999997</c:v>
                </c:pt>
                <c:pt idx="39">
                  <c:v>3.9419006061999999</c:v>
                </c:pt>
                <c:pt idx="40">
                  <c:v>3.9419006061999999</c:v>
                </c:pt>
                <c:pt idx="41">
                  <c:v>3.9419006061999999</c:v>
                </c:pt>
                <c:pt idx="42">
                  <c:v>3.9419006061999999</c:v>
                </c:pt>
                <c:pt idx="43">
                  <c:v>3.9419006061999999</c:v>
                </c:pt>
                <c:pt idx="44">
                  <c:v>9.4910803117999993</c:v>
                </c:pt>
                <c:pt idx="45">
                  <c:v>9.4910803117999993</c:v>
                </c:pt>
                <c:pt idx="46">
                  <c:v>9.4910803117999993</c:v>
                </c:pt>
                <c:pt idx="47">
                  <c:v>9.4910803117999993</c:v>
                </c:pt>
                <c:pt idx="48">
                  <c:v>6.5343345176999996</c:v>
                </c:pt>
                <c:pt idx="49">
                  <c:v>6.5343345176999996</c:v>
                </c:pt>
                <c:pt idx="50">
                  <c:v>6.5343345176999996</c:v>
                </c:pt>
                <c:pt idx="51">
                  <c:v>6.5343345176999996</c:v>
                </c:pt>
                <c:pt idx="52">
                  <c:v>16.66629159</c:v>
                </c:pt>
                <c:pt idx="53">
                  <c:v>16.162368628999999</c:v>
                </c:pt>
                <c:pt idx="54">
                  <c:v>16.162368628999999</c:v>
                </c:pt>
                <c:pt idx="55">
                  <c:v>16.162368628999999</c:v>
                </c:pt>
                <c:pt idx="56">
                  <c:v>16.162368628999999</c:v>
                </c:pt>
                <c:pt idx="57">
                  <c:v>32.356170523000003</c:v>
                </c:pt>
                <c:pt idx="58">
                  <c:v>32.356170523000003</c:v>
                </c:pt>
                <c:pt idx="59">
                  <c:v>32.356170523000003</c:v>
                </c:pt>
                <c:pt idx="60">
                  <c:v>32.356170523000003</c:v>
                </c:pt>
                <c:pt idx="61">
                  <c:v>10.085364135000001</c:v>
                </c:pt>
                <c:pt idx="62">
                  <c:v>10.085364135000001</c:v>
                </c:pt>
                <c:pt idx="63">
                  <c:v>10.085364135000001</c:v>
                </c:pt>
                <c:pt idx="64">
                  <c:v>10.085364135000001</c:v>
                </c:pt>
                <c:pt idx="65">
                  <c:v>10.085364135000001</c:v>
                </c:pt>
                <c:pt idx="66">
                  <c:v>41.899226499999997</c:v>
                </c:pt>
                <c:pt idx="67">
                  <c:v>41.899226499999997</c:v>
                </c:pt>
                <c:pt idx="68">
                  <c:v>41.899226499999997</c:v>
                </c:pt>
                <c:pt idx="69">
                  <c:v>41.899226499999997</c:v>
                </c:pt>
                <c:pt idx="70">
                  <c:v>74.350071565999997</c:v>
                </c:pt>
                <c:pt idx="71">
                  <c:v>74.350071565999997</c:v>
                </c:pt>
                <c:pt idx="72">
                  <c:v>74.350071565999997</c:v>
                </c:pt>
                <c:pt idx="73">
                  <c:v>74.350071565999997</c:v>
                </c:pt>
                <c:pt idx="74">
                  <c:v>80.073107699000005</c:v>
                </c:pt>
                <c:pt idx="75">
                  <c:v>80.073107699000005</c:v>
                </c:pt>
                <c:pt idx="76">
                  <c:v>80.073107699000005</c:v>
                </c:pt>
                <c:pt idx="77">
                  <c:v>80.073107699000005</c:v>
                </c:pt>
                <c:pt idx="78">
                  <c:v>80.073107699000005</c:v>
                </c:pt>
                <c:pt idx="79">
                  <c:v>89.801749620999999</c:v>
                </c:pt>
                <c:pt idx="80">
                  <c:v>89.801749620999999</c:v>
                </c:pt>
                <c:pt idx="81">
                  <c:v>89.801749620999999</c:v>
                </c:pt>
                <c:pt idx="82">
                  <c:v>89.801749620999999</c:v>
                </c:pt>
                <c:pt idx="83">
                  <c:v>119.43964296</c:v>
                </c:pt>
                <c:pt idx="84">
                  <c:v>119.43964296</c:v>
                </c:pt>
                <c:pt idx="85">
                  <c:v>119.43964296</c:v>
                </c:pt>
                <c:pt idx="86">
                  <c:v>119.43964296</c:v>
                </c:pt>
                <c:pt idx="87">
                  <c:v>101.23811968</c:v>
                </c:pt>
                <c:pt idx="88">
                  <c:v>100.86371498</c:v>
                </c:pt>
                <c:pt idx="89">
                  <c:v>100.86371498</c:v>
                </c:pt>
                <c:pt idx="90">
                  <c:v>100.86371498</c:v>
                </c:pt>
                <c:pt idx="91">
                  <c:v>87.551455482999998</c:v>
                </c:pt>
                <c:pt idx="92">
                  <c:v>112.88058586</c:v>
                </c:pt>
                <c:pt idx="93">
                  <c:v>112.88058586</c:v>
                </c:pt>
                <c:pt idx="94">
                  <c:v>112.88058586</c:v>
                </c:pt>
                <c:pt idx="95">
                  <c:v>112.88058586</c:v>
                </c:pt>
                <c:pt idx="96">
                  <c:v>57.214623402999997</c:v>
                </c:pt>
                <c:pt idx="97">
                  <c:v>57.214623402999997</c:v>
                </c:pt>
                <c:pt idx="98">
                  <c:v>57.214623402999997</c:v>
                </c:pt>
                <c:pt idx="99">
                  <c:v>57.214623402999997</c:v>
                </c:pt>
                <c:pt idx="100">
                  <c:v>44.627154310999998</c:v>
                </c:pt>
                <c:pt idx="101">
                  <c:v>44.627154310999998</c:v>
                </c:pt>
                <c:pt idx="102">
                  <c:v>44.627154310999998</c:v>
                </c:pt>
                <c:pt idx="103">
                  <c:v>44.627154310999998</c:v>
                </c:pt>
                <c:pt idx="104">
                  <c:v>44.627154310999998</c:v>
                </c:pt>
                <c:pt idx="105">
                  <c:v>47.976825470999998</c:v>
                </c:pt>
                <c:pt idx="106">
                  <c:v>47.976825470999998</c:v>
                </c:pt>
                <c:pt idx="107">
                  <c:v>47.976825470999998</c:v>
                </c:pt>
                <c:pt idx="108">
                  <c:v>47.976825470999998</c:v>
                </c:pt>
                <c:pt idx="109">
                  <c:v>47.889628647999999</c:v>
                </c:pt>
                <c:pt idx="110">
                  <c:v>47.889628647999999</c:v>
                </c:pt>
                <c:pt idx="111">
                  <c:v>47.889628647999999</c:v>
                </c:pt>
                <c:pt idx="112">
                  <c:v>47.889628647999999</c:v>
                </c:pt>
                <c:pt idx="113">
                  <c:v>63.446157296999999</c:v>
                </c:pt>
                <c:pt idx="114">
                  <c:v>73.620379630000002</c:v>
                </c:pt>
                <c:pt idx="115">
                  <c:v>73.620379630000002</c:v>
                </c:pt>
                <c:pt idx="116">
                  <c:v>73.620379630000002</c:v>
                </c:pt>
                <c:pt idx="117">
                  <c:v>73.620379630000002</c:v>
                </c:pt>
                <c:pt idx="118">
                  <c:v>86.937340413000001</c:v>
                </c:pt>
                <c:pt idx="119">
                  <c:v>86.937340413000001</c:v>
                </c:pt>
                <c:pt idx="120">
                  <c:v>86.937340413000001</c:v>
                </c:pt>
                <c:pt idx="121">
                  <c:v>86.937340413000001</c:v>
                </c:pt>
                <c:pt idx="122">
                  <c:v>68.265218447999999</c:v>
                </c:pt>
                <c:pt idx="123">
                  <c:v>68.265218447999999</c:v>
                </c:pt>
                <c:pt idx="124">
                  <c:v>68.265218447999999</c:v>
                </c:pt>
                <c:pt idx="125">
                  <c:v>68.265218447999999</c:v>
                </c:pt>
                <c:pt idx="126">
                  <c:v>61.660001479000002</c:v>
                </c:pt>
                <c:pt idx="127">
                  <c:v>57.039644604999999</c:v>
                </c:pt>
                <c:pt idx="128">
                  <c:v>57.039644604999999</c:v>
                </c:pt>
                <c:pt idx="129">
                  <c:v>57.039644604999999</c:v>
                </c:pt>
                <c:pt idx="130">
                  <c:v>57.039644604999999</c:v>
                </c:pt>
                <c:pt idx="131">
                  <c:v>20.896741625000001</c:v>
                </c:pt>
                <c:pt idx="132">
                  <c:v>20.896741625000001</c:v>
                </c:pt>
                <c:pt idx="133">
                  <c:v>20.896741625000001</c:v>
                </c:pt>
                <c:pt idx="134">
                  <c:v>20.896741625000001</c:v>
                </c:pt>
                <c:pt idx="135">
                  <c:v>7.5979664841999996</c:v>
                </c:pt>
                <c:pt idx="136">
                  <c:v>7.5979664841999996</c:v>
                </c:pt>
                <c:pt idx="137">
                  <c:v>7.5979664841999996</c:v>
                </c:pt>
                <c:pt idx="138">
                  <c:v>7.5979664841999996</c:v>
                </c:pt>
                <c:pt idx="139">
                  <c:v>7.5979664841999996</c:v>
                </c:pt>
                <c:pt idx="140">
                  <c:v>28.257244341</c:v>
                </c:pt>
                <c:pt idx="141">
                  <c:v>28.257244341</c:v>
                </c:pt>
                <c:pt idx="142">
                  <c:v>28.257244341</c:v>
                </c:pt>
                <c:pt idx="143">
                  <c:v>28.257244341</c:v>
                </c:pt>
                <c:pt idx="144">
                  <c:v>6.7506695078999996</c:v>
                </c:pt>
                <c:pt idx="145">
                  <c:v>6.7506695078999996</c:v>
                </c:pt>
                <c:pt idx="146">
                  <c:v>6.7506695078999996</c:v>
                </c:pt>
                <c:pt idx="147">
                  <c:v>6.7506695078999996</c:v>
                </c:pt>
                <c:pt idx="148">
                  <c:v>-3.0281241202000002</c:v>
                </c:pt>
                <c:pt idx="149">
                  <c:v>-3.0281241202000002</c:v>
                </c:pt>
                <c:pt idx="150">
                  <c:v>-3.0281241202000002</c:v>
                </c:pt>
                <c:pt idx="151">
                  <c:v>-3.0281241202000002</c:v>
                </c:pt>
                <c:pt idx="152">
                  <c:v>4.9679653900999998</c:v>
                </c:pt>
                <c:pt idx="153">
                  <c:v>11.325950733000001</c:v>
                </c:pt>
                <c:pt idx="154">
                  <c:v>11.325950733000001</c:v>
                </c:pt>
                <c:pt idx="155">
                  <c:v>11.325950733000001</c:v>
                </c:pt>
                <c:pt idx="156">
                  <c:v>11.325950733000001</c:v>
                </c:pt>
                <c:pt idx="157">
                  <c:v>7.7272497239</c:v>
                </c:pt>
                <c:pt idx="158">
                  <c:v>7.7272497239</c:v>
                </c:pt>
                <c:pt idx="159">
                  <c:v>7.7272497239</c:v>
                </c:pt>
                <c:pt idx="160">
                  <c:v>7.7272497239</c:v>
                </c:pt>
                <c:pt idx="161">
                  <c:v>-6.3257517092000004</c:v>
                </c:pt>
                <c:pt idx="162">
                  <c:v>-6.3257517092000004</c:v>
                </c:pt>
                <c:pt idx="163">
                  <c:v>-6.3257517092000004</c:v>
                </c:pt>
                <c:pt idx="164">
                  <c:v>-6.3257517092000004</c:v>
                </c:pt>
                <c:pt idx="165">
                  <c:v>-6.3257517092000004</c:v>
                </c:pt>
                <c:pt idx="166">
                  <c:v>-12.131287801999999</c:v>
                </c:pt>
                <c:pt idx="167">
                  <c:v>-12.131287801999999</c:v>
                </c:pt>
                <c:pt idx="168">
                  <c:v>-12.131287801999999</c:v>
                </c:pt>
                <c:pt idx="169">
                  <c:v>-12.131287801999999</c:v>
                </c:pt>
                <c:pt idx="170">
                  <c:v>-12.933281866</c:v>
                </c:pt>
                <c:pt idx="171">
                  <c:v>-12.933281866</c:v>
                </c:pt>
                <c:pt idx="172">
                  <c:v>-12.933281866</c:v>
                </c:pt>
                <c:pt idx="173">
                  <c:v>-12.933281866</c:v>
                </c:pt>
                <c:pt idx="174">
                  <c:v>-16.989854936</c:v>
                </c:pt>
                <c:pt idx="175">
                  <c:v>-16.989854936</c:v>
                </c:pt>
                <c:pt idx="176">
                  <c:v>-16.989854936</c:v>
                </c:pt>
                <c:pt idx="177">
                  <c:v>-16.989854936</c:v>
                </c:pt>
                <c:pt idx="178">
                  <c:v>-16.989854936</c:v>
                </c:pt>
                <c:pt idx="179">
                  <c:v>-11.451398863</c:v>
                </c:pt>
                <c:pt idx="180">
                  <c:v>-11.451398863</c:v>
                </c:pt>
                <c:pt idx="181">
                  <c:v>-11.451398863</c:v>
                </c:pt>
                <c:pt idx="182">
                  <c:v>-11.451398863</c:v>
                </c:pt>
                <c:pt idx="183">
                  <c:v>2.3353586192</c:v>
                </c:pt>
                <c:pt idx="184">
                  <c:v>2.3353586192</c:v>
                </c:pt>
                <c:pt idx="185">
                  <c:v>2.3353586192</c:v>
                </c:pt>
                <c:pt idx="186">
                  <c:v>2.3353586192</c:v>
                </c:pt>
                <c:pt idx="187">
                  <c:v>0.63303731403999997</c:v>
                </c:pt>
                <c:pt idx="188">
                  <c:v>4.0589113408999999</c:v>
                </c:pt>
                <c:pt idx="189">
                  <c:v>4.0589113408999999</c:v>
                </c:pt>
                <c:pt idx="190">
                  <c:v>4.0589113408999999</c:v>
                </c:pt>
                <c:pt idx="191">
                  <c:v>4.0589113408999999</c:v>
                </c:pt>
                <c:pt idx="192">
                  <c:v>-16.832480464</c:v>
                </c:pt>
                <c:pt idx="193">
                  <c:v>-16.832480464</c:v>
                </c:pt>
                <c:pt idx="194">
                  <c:v>-16.832480464</c:v>
                </c:pt>
                <c:pt idx="195">
                  <c:v>-16.832480464</c:v>
                </c:pt>
                <c:pt idx="196">
                  <c:v>-0.99778384574000001</c:v>
                </c:pt>
                <c:pt idx="197">
                  <c:v>-0.99778384574000001</c:v>
                </c:pt>
                <c:pt idx="198">
                  <c:v>-0.99778384574000001</c:v>
                </c:pt>
                <c:pt idx="199">
                  <c:v>-0.99778384574000001</c:v>
                </c:pt>
                <c:pt idx="200">
                  <c:v>15.322509102</c:v>
                </c:pt>
                <c:pt idx="201">
                  <c:v>15.322509102</c:v>
                </c:pt>
                <c:pt idx="202">
                  <c:v>15.322509102</c:v>
                </c:pt>
                <c:pt idx="203">
                  <c:v>15.322509102</c:v>
                </c:pt>
                <c:pt idx="204">
                  <c:v>15.322509102</c:v>
                </c:pt>
                <c:pt idx="205">
                  <c:v>7.5301955412000003</c:v>
                </c:pt>
                <c:pt idx="206">
                  <c:v>7.5301955412000003</c:v>
                </c:pt>
                <c:pt idx="207">
                  <c:v>7.5301955412000003</c:v>
                </c:pt>
                <c:pt idx="208">
                  <c:v>7.5301955412000003</c:v>
                </c:pt>
                <c:pt idx="209">
                  <c:v>9.6391638679000007</c:v>
                </c:pt>
                <c:pt idx="210">
                  <c:v>9.6391638679000007</c:v>
                </c:pt>
                <c:pt idx="211">
                  <c:v>9.6391638679000007</c:v>
                </c:pt>
                <c:pt idx="212">
                  <c:v>9.6391638679000007</c:v>
                </c:pt>
                <c:pt idx="213">
                  <c:v>9.6648768570999994</c:v>
                </c:pt>
                <c:pt idx="214">
                  <c:v>9.6648768570999994</c:v>
                </c:pt>
                <c:pt idx="215">
                  <c:v>9.6648768570999994</c:v>
                </c:pt>
                <c:pt idx="216">
                  <c:v>9.6648768570999994</c:v>
                </c:pt>
                <c:pt idx="217">
                  <c:v>9.6648768570999994</c:v>
                </c:pt>
                <c:pt idx="218">
                  <c:v>3.1463009801999999</c:v>
                </c:pt>
                <c:pt idx="219">
                  <c:v>3.1463009801999999</c:v>
                </c:pt>
                <c:pt idx="220">
                  <c:v>3.1463009801999999</c:v>
                </c:pt>
                <c:pt idx="221">
                  <c:v>3.1463009801999999</c:v>
                </c:pt>
                <c:pt idx="222">
                  <c:v>3.1373497464</c:v>
                </c:pt>
                <c:pt idx="223">
                  <c:v>3.1373497464</c:v>
                </c:pt>
                <c:pt idx="224">
                  <c:v>3.1373497464</c:v>
                </c:pt>
                <c:pt idx="225">
                  <c:v>3.1373497464</c:v>
                </c:pt>
                <c:pt idx="226">
                  <c:v>12.822647547000001</c:v>
                </c:pt>
                <c:pt idx="227">
                  <c:v>2.9776836008999998</c:v>
                </c:pt>
                <c:pt idx="228">
                  <c:v>2.9776836008999998</c:v>
                </c:pt>
                <c:pt idx="229">
                  <c:v>2.9776836008999998</c:v>
                </c:pt>
                <c:pt idx="230">
                  <c:v>2.9776836008999998</c:v>
                </c:pt>
                <c:pt idx="231">
                  <c:v>17.277752019000001</c:v>
                </c:pt>
                <c:pt idx="232">
                  <c:v>17.277752019000001</c:v>
                </c:pt>
                <c:pt idx="233">
                  <c:v>17.277752019000001</c:v>
                </c:pt>
                <c:pt idx="234">
                  <c:v>17.277752019000001</c:v>
                </c:pt>
                <c:pt idx="235">
                  <c:v>15.03530503</c:v>
                </c:pt>
                <c:pt idx="236">
                  <c:v>15.03530503</c:v>
                </c:pt>
                <c:pt idx="237">
                  <c:v>15.03530503</c:v>
                </c:pt>
                <c:pt idx="238">
                  <c:v>15.03530503</c:v>
                </c:pt>
                <c:pt idx="239">
                  <c:v>15.03530503</c:v>
                </c:pt>
                <c:pt idx="240">
                  <c:v>22.897686581999999</c:v>
                </c:pt>
                <c:pt idx="241">
                  <c:v>22.897686581999999</c:v>
                </c:pt>
                <c:pt idx="242">
                  <c:v>22.897686581999999</c:v>
                </c:pt>
                <c:pt idx="243">
                  <c:v>22.897686581999999</c:v>
                </c:pt>
                <c:pt idx="244">
                  <c:v>26.132404913999999</c:v>
                </c:pt>
                <c:pt idx="245">
                  <c:v>26.132404913999999</c:v>
                </c:pt>
                <c:pt idx="246">
                  <c:v>26.132404913999999</c:v>
                </c:pt>
                <c:pt idx="247">
                  <c:v>26.132404913999999</c:v>
                </c:pt>
                <c:pt idx="248">
                  <c:v>12.537075372</c:v>
                </c:pt>
                <c:pt idx="249">
                  <c:v>12.537075372</c:v>
                </c:pt>
                <c:pt idx="250">
                  <c:v>12.537075372</c:v>
                </c:pt>
                <c:pt idx="251">
                  <c:v>12.537075372</c:v>
                </c:pt>
                <c:pt idx="252">
                  <c:v>8.4672755582000008</c:v>
                </c:pt>
                <c:pt idx="253">
                  <c:v>13.792696989</c:v>
                </c:pt>
                <c:pt idx="254">
                  <c:v>13.792696989</c:v>
                </c:pt>
                <c:pt idx="255">
                  <c:v>13.792696989</c:v>
                </c:pt>
                <c:pt idx="256">
                  <c:v>13.792696989</c:v>
                </c:pt>
                <c:pt idx="257">
                  <c:v>22.427204566</c:v>
                </c:pt>
                <c:pt idx="258">
                  <c:v>22.427204566</c:v>
                </c:pt>
                <c:pt idx="259">
                  <c:v>22.427204566</c:v>
                </c:pt>
                <c:pt idx="260">
                  <c:v>22.427204566</c:v>
                </c:pt>
                <c:pt idx="261">
                  <c:v>33.925991015000001</c:v>
                </c:pt>
                <c:pt idx="262">
                  <c:v>33.925991015000001</c:v>
                </c:pt>
                <c:pt idx="263">
                  <c:v>33.925991015000001</c:v>
                </c:pt>
                <c:pt idx="264">
                  <c:v>33.925991015000001</c:v>
                </c:pt>
                <c:pt idx="265">
                  <c:v>44.863028032999999</c:v>
                </c:pt>
                <c:pt idx="266">
                  <c:v>46.362469087999997</c:v>
                </c:pt>
                <c:pt idx="267">
                  <c:v>46.362469087999997</c:v>
                </c:pt>
                <c:pt idx="268">
                  <c:v>46.362469087999997</c:v>
                </c:pt>
                <c:pt idx="269">
                  <c:v>46.362469087999997</c:v>
                </c:pt>
                <c:pt idx="270">
                  <c:v>67.396669704999994</c:v>
                </c:pt>
                <c:pt idx="271">
                  <c:v>67.396669704999994</c:v>
                </c:pt>
                <c:pt idx="272">
                  <c:v>67.396669704999994</c:v>
                </c:pt>
                <c:pt idx="273">
                  <c:v>67.396669704999994</c:v>
                </c:pt>
                <c:pt idx="274">
                  <c:v>72.306384707000007</c:v>
                </c:pt>
                <c:pt idx="275">
                  <c:v>72.306384707000007</c:v>
                </c:pt>
                <c:pt idx="276">
                  <c:v>72.306384707000007</c:v>
                </c:pt>
                <c:pt idx="277">
                  <c:v>72.306384707000007</c:v>
                </c:pt>
                <c:pt idx="278">
                  <c:v>72.306384707000007</c:v>
                </c:pt>
                <c:pt idx="279">
                  <c:v>93.524145938000004</c:v>
                </c:pt>
                <c:pt idx="280">
                  <c:v>93.524145938000004</c:v>
                </c:pt>
                <c:pt idx="281">
                  <c:v>93.524145938000004</c:v>
                </c:pt>
                <c:pt idx="282">
                  <c:v>93.524145938000004</c:v>
                </c:pt>
                <c:pt idx="283">
                  <c:v>66.190261341999999</c:v>
                </c:pt>
                <c:pt idx="284">
                  <c:v>66.190261341999999</c:v>
                </c:pt>
                <c:pt idx="285">
                  <c:v>66.190261341999999</c:v>
                </c:pt>
                <c:pt idx="286">
                  <c:v>66.190261341999999</c:v>
                </c:pt>
                <c:pt idx="287">
                  <c:v>68.779689129000005</c:v>
                </c:pt>
                <c:pt idx="288">
                  <c:v>68.779689129000005</c:v>
                </c:pt>
                <c:pt idx="289">
                  <c:v>68.779689129000005</c:v>
                </c:pt>
                <c:pt idx="290">
                  <c:v>68.779689129000005</c:v>
                </c:pt>
                <c:pt idx="291">
                  <c:v>68.779689129000005</c:v>
                </c:pt>
                <c:pt idx="292">
                  <c:v>71.122322058999998</c:v>
                </c:pt>
                <c:pt idx="293">
                  <c:v>71.122322058999998</c:v>
                </c:pt>
                <c:pt idx="294">
                  <c:v>71.122322058999998</c:v>
                </c:pt>
                <c:pt idx="295">
                  <c:v>71.122322058999998</c:v>
                </c:pt>
                <c:pt idx="296">
                  <c:v>81.716474430999995</c:v>
                </c:pt>
                <c:pt idx="297">
                  <c:v>81.716474430999995</c:v>
                </c:pt>
                <c:pt idx="298">
                  <c:v>81.716474430999995</c:v>
                </c:pt>
                <c:pt idx="299">
                  <c:v>81.716474430999995</c:v>
                </c:pt>
                <c:pt idx="300">
                  <c:v>86.607950712000005</c:v>
                </c:pt>
                <c:pt idx="301">
                  <c:v>86.607950712000005</c:v>
                </c:pt>
                <c:pt idx="302">
                  <c:v>86.607950712000005</c:v>
                </c:pt>
                <c:pt idx="303">
                  <c:v>86.607950712000005</c:v>
                </c:pt>
                <c:pt idx="304">
                  <c:v>86.607950712000005</c:v>
                </c:pt>
                <c:pt idx="305">
                  <c:v>85.118019296</c:v>
                </c:pt>
                <c:pt idx="306">
                  <c:v>85.118019296</c:v>
                </c:pt>
                <c:pt idx="307">
                  <c:v>85.118019296</c:v>
                </c:pt>
                <c:pt idx="308">
                  <c:v>85.118019296</c:v>
                </c:pt>
                <c:pt idx="309">
                  <c:v>59.518481600000001</c:v>
                </c:pt>
                <c:pt idx="310">
                  <c:v>59.518481600000001</c:v>
                </c:pt>
                <c:pt idx="311">
                  <c:v>59.518481600000001</c:v>
                </c:pt>
                <c:pt idx="312">
                  <c:v>59.518481600000001</c:v>
                </c:pt>
                <c:pt idx="313">
                  <c:v>45.076043087000002</c:v>
                </c:pt>
                <c:pt idx="314">
                  <c:v>44.819770118999998</c:v>
                </c:pt>
                <c:pt idx="315">
                  <c:v>44.819770118999998</c:v>
                </c:pt>
                <c:pt idx="316">
                  <c:v>44.819770118999998</c:v>
                </c:pt>
                <c:pt idx="317">
                  <c:v>44.819770118999998</c:v>
                </c:pt>
                <c:pt idx="318">
                  <c:v>52.649581335999997</c:v>
                </c:pt>
                <c:pt idx="319">
                  <c:v>52.649581335999997</c:v>
                </c:pt>
                <c:pt idx="320">
                  <c:v>52.649581335999997</c:v>
                </c:pt>
                <c:pt idx="321">
                  <c:v>52.649581335999997</c:v>
                </c:pt>
                <c:pt idx="322">
                  <c:v>54.646868300999998</c:v>
                </c:pt>
                <c:pt idx="323">
                  <c:v>54.646868300999998</c:v>
                </c:pt>
                <c:pt idx="324">
                  <c:v>54.646868300999998</c:v>
                </c:pt>
                <c:pt idx="325">
                  <c:v>54.646868300999998</c:v>
                </c:pt>
                <c:pt idx="326">
                  <c:v>40.762078879999997</c:v>
                </c:pt>
                <c:pt idx="327">
                  <c:v>52.233027450000002</c:v>
                </c:pt>
                <c:pt idx="328">
                  <c:v>52.233027450000002</c:v>
                </c:pt>
                <c:pt idx="329">
                  <c:v>52.233027450000002</c:v>
                </c:pt>
                <c:pt idx="330">
                  <c:v>52.233027450000002</c:v>
                </c:pt>
                <c:pt idx="331">
                  <c:v>55.736366881000002</c:v>
                </c:pt>
                <c:pt idx="332">
                  <c:v>55.736366881000002</c:v>
                </c:pt>
                <c:pt idx="333">
                  <c:v>55.736366881000002</c:v>
                </c:pt>
                <c:pt idx="334">
                  <c:v>55.736366881000002</c:v>
                </c:pt>
                <c:pt idx="335">
                  <c:v>52.575161887</c:v>
                </c:pt>
                <c:pt idx="336">
                  <c:v>52.575161887</c:v>
                </c:pt>
                <c:pt idx="337">
                  <c:v>52.575161887</c:v>
                </c:pt>
                <c:pt idx="338">
                  <c:v>52.575161887</c:v>
                </c:pt>
                <c:pt idx="339">
                  <c:v>48.356989945000002</c:v>
                </c:pt>
                <c:pt idx="340">
                  <c:v>56.380606356000001</c:v>
                </c:pt>
                <c:pt idx="341">
                  <c:v>56.380606356000001</c:v>
                </c:pt>
                <c:pt idx="342">
                  <c:v>56.380606356000001</c:v>
                </c:pt>
                <c:pt idx="343">
                  <c:v>56.380606356000001</c:v>
                </c:pt>
                <c:pt idx="344">
                  <c:v>46.298684700999999</c:v>
                </c:pt>
                <c:pt idx="345">
                  <c:v>46.298684700999999</c:v>
                </c:pt>
                <c:pt idx="346">
                  <c:v>46.298684700999999</c:v>
                </c:pt>
                <c:pt idx="347">
                  <c:v>46.298684700999999</c:v>
                </c:pt>
                <c:pt idx="348">
                  <c:v>41.164750116999997</c:v>
                </c:pt>
                <c:pt idx="349">
                  <c:v>36.840262758000001</c:v>
                </c:pt>
                <c:pt idx="350">
                  <c:v>36.840262758000001</c:v>
                </c:pt>
                <c:pt idx="351">
                  <c:v>36.840262758000001</c:v>
                </c:pt>
                <c:pt idx="352">
                  <c:v>32.804754027000001</c:v>
                </c:pt>
                <c:pt idx="353">
                  <c:v>45.373296046</c:v>
                </c:pt>
                <c:pt idx="354">
                  <c:v>45.373296046</c:v>
                </c:pt>
                <c:pt idx="355">
                  <c:v>45.373296046</c:v>
                </c:pt>
                <c:pt idx="356">
                  <c:v>45.373296046</c:v>
                </c:pt>
                <c:pt idx="357">
                  <c:v>29.151045264</c:v>
                </c:pt>
                <c:pt idx="358">
                  <c:v>29.151045264</c:v>
                </c:pt>
                <c:pt idx="359">
                  <c:v>29.151045264</c:v>
                </c:pt>
                <c:pt idx="360">
                  <c:v>29.151045264</c:v>
                </c:pt>
                <c:pt idx="361">
                  <c:v>28.643763401000001</c:v>
                </c:pt>
                <c:pt idx="362">
                  <c:v>28.643763401000001</c:v>
                </c:pt>
                <c:pt idx="363">
                  <c:v>28.643763401000001</c:v>
                </c:pt>
                <c:pt idx="364">
                  <c:v>28.643763401000001</c:v>
                </c:pt>
                <c:pt idx="365">
                  <c:v>28.643763401000001</c:v>
                </c:pt>
                <c:pt idx="366">
                  <c:v>32.873363034</c:v>
                </c:pt>
                <c:pt idx="367">
                  <c:v>32.873363034</c:v>
                </c:pt>
                <c:pt idx="368">
                  <c:v>32.873363034</c:v>
                </c:pt>
                <c:pt idx="369">
                  <c:v>32.873363034</c:v>
                </c:pt>
                <c:pt idx="370">
                  <c:v>22.718705279999998</c:v>
                </c:pt>
                <c:pt idx="371">
                  <c:v>22.718705279999998</c:v>
                </c:pt>
                <c:pt idx="372">
                  <c:v>22.718705279999998</c:v>
                </c:pt>
                <c:pt idx="373">
                  <c:v>22.718705279999998</c:v>
                </c:pt>
                <c:pt idx="374">
                  <c:v>16.209488737000001</c:v>
                </c:pt>
                <c:pt idx="375">
                  <c:v>16.209488737000001</c:v>
                </c:pt>
                <c:pt idx="376">
                  <c:v>16.209488737000001</c:v>
                </c:pt>
                <c:pt idx="377">
                  <c:v>16.209488737000001</c:v>
                </c:pt>
                <c:pt idx="378">
                  <c:v>16.209488737000001</c:v>
                </c:pt>
                <c:pt idx="379">
                  <c:v>15.516375077999999</c:v>
                </c:pt>
                <c:pt idx="380">
                  <c:v>15.516375077999999</c:v>
                </c:pt>
                <c:pt idx="381">
                  <c:v>15.516375077999999</c:v>
                </c:pt>
                <c:pt idx="382">
                  <c:v>15.516375077999999</c:v>
                </c:pt>
                <c:pt idx="383">
                  <c:v>21.292035648999999</c:v>
                </c:pt>
                <c:pt idx="384">
                  <c:v>21.292035648999999</c:v>
                </c:pt>
                <c:pt idx="385">
                  <c:v>21.292035648999999</c:v>
                </c:pt>
                <c:pt idx="386">
                  <c:v>21.292035648999999</c:v>
                </c:pt>
                <c:pt idx="387">
                  <c:v>22.162609660000001</c:v>
                </c:pt>
                <c:pt idx="388">
                  <c:v>16.037111953</c:v>
                </c:pt>
                <c:pt idx="389">
                  <c:v>16.037111953</c:v>
                </c:pt>
                <c:pt idx="390">
                  <c:v>16.037111953</c:v>
                </c:pt>
                <c:pt idx="391">
                  <c:v>16.037111953</c:v>
                </c:pt>
                <c:pt idx="392">
                  <c:v>14.234890826999999</c:v>
                </c:pt>
                <c:pt idx="393">
                  <c:v>14.234890826999999</c:v>
                </c:pt>
                <c:pt idx="394">
                  <c:v>14.234890826999999</c:v>
                </c:pt>
                <c:pt idx="395">
                  <c:v>14.234890826999999</c:v>
                </c:pt>
                <c:pt idx="396">
                  <c:v>13.713774103</c:v>
                </c:pt>
                <c:pt idx="397">
                  <c:v>13.713774103</c:v>
                </c:pt>
                <c:pt idx="398">
                  <c:v>13.713774103</c:v>
                </c:pt>
                <c:pt idx="399">
                  <c:v>13.713774103</c:v>
                </c:pt>
                <c:pt idx="400">
                  <c:v>13.713774103</c:v>
                </c:pt>
                <c:pt idx="401">
                  <c:v>33.666903705000003</c:v>
                </c:pt>
                <c:pt idx="402">
                  <c:v>33.666903705000003</c:v>
                </c:pt>
                <c:pt idx="403">
                  <c:v>33.666903705000003</c:v>
                </c:pt>
                <c:pt idx="404">
                  <c:v>33.669149877999999</c:v>
                </c:pt>
                <c:pt idx="405">
                  <c:v>22.112513462999999</c:v>
                </c:pt>
                <c:pt idx="406">
                  <c:v>22.112513462999999</c:v>
                </c:pt>
                <c:pt idx="407">
                  <c:v>22.112513462999999</c:v>
                </c:pt>
                <c:pt idx="408">
                  <c:v>22.112513462999999</c:v>
                </c:pt>
                <c:pt idx="409">
                  <c:v>32.981054987</c:v>
                </c:pt>
                <c:pt idx="410">
                  <c:v>32.981054987</c:v>
                </c:pt>
                <c:pt idx="411">
                  <c:v>32.981054987</c:v>
                </c:pt>
                <c:pt idx="412">
                  <c:v>32.981054987</c:v>
                </c:pt>
                <c:pt idx="413">
                  <c:v>54.795649398999998</c:v>
                </c:pt>
                <c:pt idx="414">
                  <c:v>54.795649398999998</c:v>
                </c:pt>
                <c:pt idx="415">
                  <c:v>54.795649398999998</c:v>
                </c:pt>
                <c:pt idx="416">
                  <c:v>54.795649398999998</c:v>
                </c:pt>
                <c:pt idx="417">
                  <c:v>54.795649398999998</c:v>
                </c:pt>
                <c:pt idx="418">
                  <c:v>39.848308850000002</c:v>
                </c:pt>
                <c:pt idx="419">
                  <c:v>39.848308850000002</c:v>
                </c:pt>
                <c:pt idx="420">
                  <c:v>39.848308850000002</c:v>
                </c:pt>
                <c:pt idx="421">
                  <c:v>39.848308850000002</c:v>
                </c:pt>
                <c:pt idx="422">
                  <c:v>41.799060724999997</c:v>
                </c:pt>
                <c:pt idx="423">
                  <c:v>41.799060724999997</c:v>
                </c:pt>
                <c:pt idx="424">
                  <c:v>41.799060724999997</c:v>
                </c:pt>
                <c:pt idx="425">
                  <c:v>41.799060724999997</c:v>
                </c:pt>
                <c:pt idx="426">
                  <c:v>37.896675293999998</c:v>
                </c:pt>
                <c:pt idx="427">
                  <c:v>40.743220325999999</c:v>
                </c:pt>
                <c:pt idx="428">
                  <c:v>40.743220325999999</c:v>
                </c:pt>
                <c:pt idx="429">
                  <c:v>40.743220325999999</c:v>
                </c:pt>
                <c:pt idx="430">
                  <c:v>40.743220325999999</c:v>
                </c:pt>
                <c:pt idx="431">
                  <c:v>27.638999337000001</c:v>
                </c:pt>
                <c:pt idx="432">
                  <c:v>27.638999337000001</c:v>
                </c:pt>
                <c:pt idx="433">
                  <c:v>27.638999337000001</c:v>
                </c:pt>
                <c:pt idx="434">
                  <c:v>27.638999337000001</c:v>
                </c:pt>
                <c:pt idx="435">
                  <c:v>14.60887425</c:v>
                </c:pt>
                <c:pt idx="436">
                  <c:v>14.60887425</c:v>
                </c:pt>
                <c:pt idx="437">
                  <c:v>14.60887425</c:v>
                </c:pt>
                <c:pt idx="438">
                  <c:v>14.60887425</c:v>
                </c:pt>
                <c:pt idx="439">
                  <c:v>14.60887425</c:v>
                </c:pt>
                <c:pt idx="440">
                  <c:v>26.206229455999999</c:v>
                </c:pt>
                <c:pt idx="441">
                  <c:v>26.206229455999999</c:v>
                </c:pt>
                <c:pt idx="442">
                  <c:v>26.206229455999999</c:v>
                </c:pt>
                <c:pt idx="443">
                  <c:v>26.206229455999999</c:v>
                </c:pt>
                <c:pt idx="444">
                  <c:v>34.633922398000003</c:v>
                </c:pt>
                <c:pt idx="445">
                  <c:v>34.633922398000003</c:v>
                </c:pt>
                <c:pt idx="446">
                  <c:v>34.633922398000003</c:v>
                </c:pt>
                <c:pt idx="447">
                  <c:v>34.633922398000003</c:v>
                </c:pt>
                <c:pt idx="448">
                  <c:v>36.918428175999999</c:v>
                </c:pt>
                <c:pt idx="449">
                  <c:v>36.918428175999999</c:v>
                </c:pt>
                <c:pt idx="450">
                  <c:v>36.918428175999999</c:v>
                </c:pt>
                <c:pt idx="451">
                  <c:v>36.918428175999999</c:v>
                </c:pt>
                <c:pt idx="452">
                  <c:v>36.918428175999999</c:v>
                </c:pt>
                <c:pt idx="453">
                  <c:v>22.127594786</c:v>
                </c:pt>
                <c:pt idx="454">
                  <c:v>22.127594786</c:v>
                </c:pt>
                <c:pt idx="455">
                  <c:v>22.127594786</c:v>
                </c:pt>
                <c:pt idx="456">
                  <c:v>22.125542556999999</c:v>
                </c:pt>
                <c:pt idx="457">
                  <c:v>25.029520415</c:v>
                </c:pt>
                <c:pt idx="458">
                  <c:v>25.029520415</c:v>
                </c:pt>
                <c:pt idx="459">
                  <c:v>25.029520415</c:v>
                </c:pt>
                <c:pt idx="460">
                  <c:v>25.029520415</c:v>
                </c:pt>
                <c:pt idx="461">
                  <c:v>27.326226069000001</c:v>
                </c:pt>
                <c:pt idx="462">
                  <c:v>27.326226069000001</c:v>
                </c:pt>
                <c:pt idx="463">
                  <c:v>27.326226069000001</c:v>
                </c:pt>
                <c:pt idx="464">
                  <c:v>27.326226069000001</c:v>
                </c:pt>
                <c:pt idx="465">
                  <c:v>19.777774173000001</c:v>
                </c:pt>
                <c:pt idx="466">
                  <c:v>32.457387181000001</c:v>
                </c:pt>
                <c:pt idx="467">
                  <c:v>32.457387181000001</c:v>
                </c:pt>
                <c:pt idx="468">
                  <c:v>32.457387181000001</c:v>
                </c:pt>
                <c:pt idx="469">
                  <c:v>32.457387181000001</c:v>
                </c:pt>
                <c:pt idx="470">
                  <c:v>64.372085736000002</c:v>
                </c:pt>
                <c:pt idx="471">
                  <c:v>64.372085736000002</c:v>
                </c:pt>
                <c:pt idx="472">
                  <c:v>64.372085736000002</c:v>
                </c:pt>
                <c:pt idx="473">
                  <c:v>64.372085736000002</c:v>
                </c:pt>
                <c:pt idx="474">
                  <c:v>68.992065460999996</c:v>
                </c:pt>
                <c:pt idx="475">
                  <c:v>68.992065460999996</c:v>
                </c:pt>
                <c:pt idx="476">
                  <c:v>68.992065460999996</c:v>
                </c:pt>
                <c:pt idx="477">
                  <c:v>68.992065460999996</c:v>
                </c:pt>
                <c:pt idx="478">
                  <c:v>68.992065460999996</c:v>
                </c:pt>
                <c:pt idx="479">
                  <c:v>84.480995871000005</c:v>
                </c:pt>
                <c:pt idx="480">
                  <c:v>84.480995871000005</c:v>
                </c:pt>
                <c:pt idx="481">
                  <c:v>84.480995871000005</c:v>
                </c:pt>
                <c:pt idx="482">
                  <c:v>84.480995871000005</c:v>
                </c:pt>
                <c:pt idx="483">
                  <c:v>76.948106303000003</c:v>
                </c:pt>
                <c:pt idx="484">
                  <c:v>76.948106303000003</c:v>
                </c:pt>
                <c:pt idx="485">
                  <c:v>76.948106303000003</c:v>
                </c:pt>
                <c:pt idx="486">
                  <c:v>76.948106303000003</c:v>
                </c:pt>
                <c:pt idx="487">
                  <c:v>91.877972202999999</c:v>
                </c:pt>
                <c:pt idx="488">
                  <c:v>91.877972202999999</c:v>
                </c:pt>
                <c:pt idx="489">
                  <c:v>91.877972202999999</c:v>
                </c:pt>
                <c:pt idx="490">
                  <c:v>91.877972202999999</c:v>
                </c:pt>
                <c:pt idx="491">
                  <c:v>91.877972202999999</c:v>
                </c:pt>
                <c:pt idx="492">
                  <c:v>85.733424718999999</c:v>
                </c:pt>
                <c:pt idx="493">
                  <c:v>85.733424718999999</c:v>
                </c:pt>
                <c:pt idx="494">
                  <c:v>85.733424718999999</c:v>
                </c:pt>
                <c:pt idx="495">
                  <c:v>85.733424718999999</c:v>
                </c:pt>
                <c:pt idx="496">
                  <c:v>61.797129269999999</c:v>
                </c:pt>
                <c:pt idx="497">
                  <c:v>61.797129269999999</c:v>
                </c:pt>
                <c:pt idx="498">
                  <c:v>61.797129269999999</c:v>
                </c:pt>
                <c:pt idx="499">
                  <c:v>61.797129269999999</c:v>
                </c:pt>
                <c:pt idx="500">
                  <c:v>53.511277245999999</c:v>
                </c:pt>
                <c:pt idx="501">
                  <c:v>53.511277245999999</c:v>
                </c:pt>
                <c:pt idx="502">
                  <c:v>53.511277245999999</c:v>
                </c:pt>
                <c:pt idx="503">
                  <c:v>53.511277245999999</c:v>
                </c:pt>
                <c:pt idx="504">
                  <c:v>53.511277245999999</c:v>
                </c:pt>
                <c:pt idx="505">
                  <c:v>38.871090086999999</c:v>
                </c:pt>
                <c:pt idx="506">
                  <c:v>38.871090086999999</c:v>
                </c:pt>
                <c:pt idx="507">
                  <c:v>38.871090086999999</c:v>
                </c:pt>
                <c:pt idx="508">
                  <c:v>38.871090086999999</c:v>
                </c:pt>
                <c:pt idx="509">
                  <c:v>46.057579253</c:v>
                </c:pt>
                <c:pt idx="510">
                  <c:v>46.057579253</c:v>
                </c:pt>
                <c:pt idx="511">
                  <c:v>46.057579253</c:v>
                </c:pt>
                <c:pt idx="512">
                  <c:v>46.057579253</c:v>
                </c:pt>
                <c:pt idx="513">
                  <c:v>42.443191313</c:v>
                </c:pt>
                <c:pt idx="514">
                  <c:v>36.041005910999999</c:v>
                </c:pt>
                <c:pt idx="515">
                  <c:v>36.041005910999999</c:v>
                </c:pt>
                <c:pt idx="516">
                  <c:v>36.041005910999999</c:v>
                </c:pt>
                <c:pt idx="517">
                  <c:v>36.041005910999999</c:v>
                </c:pt>
                <c:pt idx="518">
                  <c:v>32.611788634</c:v>
                </c:pt>
                <c:pt idx="519">
                  <c:v>32.611788634</c:v>
                </c:pt>
                <c:pt idx="520">
                  <c:v>32.611788634</c:v>
                </c:pt>
                <c:pt idx="521">
                  <c:v>32.611788634</c:v>
                </c:pt>
                <c:pt idx="522">
                  <c:v>32.297186228000001</c:v>
                </c:pt>
                <c:pt idx="523">
                  <c:v>32.297186228000001</c:v>
                </c:pt>
                <c:pt idx="524">
                  <c:v>32.297186228000001</c:v>
                </c:pt>
                <c:pt idx="525">
                  <c:v>32.297186228000001</c:v>
                </c:pt>
                <c:pt idx="526">
                  <c:v>29.027848199000001</c:v>
                </c:pt>
                <c:pt idx="527">
                  <c:v>18.331670721999998</c:v>
                </c:pt>
                <c:pt idx="528">
                  <c:v>18.331670721999998</c:v>
                </c:pt>
                <c:pt idx="529">
                  <c:v>18.331670721999998</c:v>
                </c:pt>
                <c:pt idx="530">
                  <c:v>18.331670721999998</c:v>
                </c:pt>
                <c:pt idx="531">
                  <c:v>-4.4525142661999997</c:v>
                </c:pt>
                <c:pt idx="532">
                  <c:v>-4.4525142661999997</c:v>
                </c:pt>
                <c:pt idx="533">
                  <c:v>-4.4525142661999997</c:v>
                </c:pt>
                <c:pt idx="534">
                  <c:v>-4.4525142661999997</c:v>
                </c:pt>
                <c:pt idx="535">
                  <c:v>-4.1889326867000003</c:v>
                </c:pt>
                <c:pt idx="536">
                  <c:v>-4.1889326867000003</c:v>
                </c:pt>
                <c:pt idx="537">
                  <c:v>-4.1889326867000003</c:v>
                </c:pt>
                <c:pt idx="538">
                  <c:v>-4.1889326867000003</c:v>
                </c:pt>
                <c:pt idx="539">
                  <c:v>-10.638363607</c:v>
                </c:pt>
                <c:pt idx="540">
                  <c:v>-24.403416738000001</c:v>
                </c:pt>
                <c:pt idx="541">
                  <c:v>-24.403416738000001</c:v>
                </c:pt>
                <c:pt idx="542">
                  <c:v>-24.403416738000001</c:v>
                </c:pt>
                <c:pt idx="543">
                  <c:v>-24.403416738000001</c:v>
                </c:pt>
                <c:pt idx="544">
                  <c:v>-42.291718648</c:v>
                </c:pt>
                <c:pt idx="545">
                  <c:v>-42.291718648</c:v>
                </c:pt>
                <c:pt idx="546">
                  <c:v>-42.291718648</c:v>
                </c:pt>
                <c:pt idx="547">
                  <c:v>-42.291718648</c:v>
                </c:pt>
                <c:pt idx="548">
                  <c:v>-40.852249810000004</c:v>
                </c:pt>
                <c:pt idx="549">
                  <c:v>-40.852249810000004</c:v>
                </c:pt>
                <c:pt idx="550">
                  <c:v>-40.852249810000004</c:v>
                </c:pt>
                <c:pt idx="551">
                  <c:v>-40.852249810000004</c:v>
                </c:pt>
                <c:pt idx="552">
                  <c:v>-41.230529214999997</c:v>
                </c:pt>
                <c:pt idx="553">
                  <c:v>-37.796502533000002</c:v>
                </c:pt>
                <c:pt idx="554">
                  <c:v>-37.796502533000002</c:v>
                </c:pt>
                <c:pt idx="555">
                  <c:v>-37.796502533000002</c:v>
                </c:pt>
                <c:pt idx="556">
                  <c:v>-37.796502533000002</c:v>
                </c:pt>
                <c:pt idx="557">
                  <c:v>-28.188734239999999</c:v>
                </c:pt>
                <c:pt idx="558">
                  <c:v>-28.188734239999999</c:v>
                </c:pt>
                <c:pt idx="559">
                  <c:v>-28.188734239999999</c:v>
                </c:pt>
                <c:pt idx="560">
                  <c:v>-28.188734239999999</c:v>
                </c:pt>
                <c:pt idx="561">
                  <c:v>-34.445442923000002</c:v>
                </c:pt>
                <c:pt idx="562">
                  <c:v>-34.445442923000002</c:v>
                </c:pt>
                <c:pt idx="563">
                  <c:v>-34.445442923000002</c:v>
                </c:pt>
                <c:pt idx="564">
                  <c:v>-34.445442923000002</c:v>
                </c:pt>
                <c:pt idx="565">
                  <c:v>-34.445442923000002</c:v>
                </c:pt>
                <c:pt idx="566">
                  <c:v>-27.850447930000001</c:v>
                </c:pt>
                <c:pt idx="567">
                  <c:v>-27.850447930000001</c:v>
                </c:pt>
                <c:pt idx="568">
                  <c:v>-27.850447930000001</c:v>
                </c:pt>
                <c:pt idx="569">
                  <c:v>-27.850447930000001</c:v>
                </c:pt>
                <c:pt idx="570">
                  <c:v>-23.290234476999998</c:v>
                </c:pt>
                <c:pt idx="571">
                  <c:v>-23.290234476999998</c:v>
                </c:pt>
                <c:pt idx="572">
                  <c:v>-23.290234476999998</c:v>
                </c:pt>
                <c:pt idx="573">
                  <c:v>-23.290234476999998</c:v>
                </c:pt>
                <c:pt idx="574">
                  <c:v>-27.370870458999999</c:v>
                </c:pt>
                <c:pt idx="575">
                  <c:v>-27.370870458999999</c:v>
                </c:pt>
                <c:pt idx="576">
                  <c:v>-27.370870458999999</c:v>
                </c:pt>
                <c:pt idx="577">
                  <c:v>-27.370870458999999</c:v>
                </c:pt>
                <c:pt idx="578">
                  <c:v>-27.370870458999999</c:v>
                </c:pt>
                <c:pt idx="579">
                  <c:v>-21.532421105000001</c:v>
                </c:pt>
                <c:pt idx="580">
                  <c:v>-21.532421105000001</c:v>
                </c:pt>
                <c:pt idx="581">
                  <c:v>-21.532421105000001</c:v>
                </c:pt>
                <c:pt idx="582">
                  <c:v>-21.532421105000001</c:v>
                </c:pt>
                <c:pt idx="583">
                  <c:v>-7.7860106502999997</c:v>
                </c:pt>
                <c:pt idx="584">
                  <c:v>-7.7860106502999997</c:v>
                </c:pt>
                <c:pt idx="585">
                  <c:v>-7.7860106502999997</c:v>
                </c:pt>
                <c:pt idx="586">
                  <c:v>-7.7860106502999997</c:v>
                </c:pt>
                <c:pt idx="587">
                  <c:v>-1.6611714313999999</c:v>
                </c:pt>
                <c:pt idx="588">
                  <c:v>0.82821157957000002</c:v>
                </c:pt>
                <c:pt idx="589">
                  <c:v>0.82821157957000002</c:v>
                </c:pt>
                <c:pt idx="590">
                  <c:v>0.82821157957000002</c:v>
                </c:pt>
                <c:pt idx="591">
                  <c:v>0.82821157957000002</c:v>
                </c:pt>
                <c:pt idx="592">
                  <c:v>26.765499551000001</c:v>
                </c:pt>
                <c:pt idx="593">
                  <c:v>26.765499551000001</c:v>
                </c:pt>
                <c:pt idx="594">
                  <c:v>26.765499551000001</c:v>
                </c:pt>
                <c:pt idx="595">
                  <c:v>26.765499551000001</c:v>
                </c:pt>
                <c:pt idx="596">
                  <c:v>66.320717818000006</c:v>
                </c:pt>
                <c:pt idx="597">
                  <c:v>66.320717818000006</c:v>
                </c:pt>
                <c:pt idx="598">
                  <c:v>66.320717818000006</c:v>
                </c:pt>
                <c:pt idx="599">
                  <c:v>66.320717818000006</c:v>
                </c:pt>
                <c:pt idx="600">
                  <c:v>68.273245115999998</c:v>
                </c:pt>
                <c:pt idx="601">
                  <c:v>78.677014904000004</c:v>
                </c:pt>
                <c:pt idx="602">
                  <c:v>78.677014904000004</c:v>
                </c:pt>
                <c:pt idx="603">
                  <c:v>78.677014904000004</c:v>
                </c:pt>
                <c:pt idx="604">
                  <c:v>78.677014904000004</c:v>
                </c:pt>
                <c:pt idx="605">
                  <c:v>73.950928086000005</c:v>
                </c:pt>
                <c:pt idx="606">
                  <c:v>73.950928086000005</c:v>
                </c:pt>
                <c:pt idx="607">
                  <c:v>73.950928086000005</c:v>
                </c:pt>
                <c:pt idx="608">
                  <c:v>73.950928086000005</c:v>
                </c:pt>
                <c:pt idx="609">
                  <c:v>62.852165050000004</c:v>
                </c:pt>
                <c:pt idx="610">
                  <c:v>62.852165050000004</c:v>
                </c:pt>
                <c:pt idx="611">
                  <c:v>62.852165050000004</c:v>
                </c:pt>
                <c:pt idx="612">
                  <c:v>62.852165050000004</c:v>
                </c:pt>
                <c:pt idx="613">
                  <c:v>69.533629839</c:v>
                </c:pt>
                <c:pt idx="614">
                  <c:v>69.533629839</c:v>
                </c:pt>
                <c:pt idx="615">
                  <c:v>69.533629839</c:v>
                </c:pt>
                <c:pt idx="616">
                  <c:v>69.533629839</c:v>
                </c:pt>
                <c:pt idx="617">
                  <c:v>69.533629839</c:v>
                </c:pt>
                <c:pt idx="618">
                  <c:v>65.827076208999998</c:v>
                </c:pt>
                <c:pt idx="619">
                  <c:v>65.827076208999998</c:v>
                </c:pt>
                <c:pt idx="620">
                  <c:v>65.827076208999998</c:v>
                </c:pt>
                <c:pt idx="621">
                  <c:v>65.827076208999998</c:v>
                </c:pt>
                <c:pt idx="622">
                  <c:v>40.812887074999999</c:v>
                </c:pt>
                <c:pt idx="623">
                  <c:v>40.812887074999999</c:v>
                </c:pt>
                <c:pt idx="624">
                  <c:v>40.812887074999999</c:v>
                </c:pt>
                <c:pt idx="625">
                  <c:v>40.812887074999999</c:v>
                </c:pt>
                <c:pt idx="626">
                  <c:v>28.96802564</c:v>
                </c:pt>
                <c:pt idx="627">
                  <c:v>23.635127776000001</c:v>
                </c:pt>
                <c:pt idx="628">
                  <c:v>23.635127776000001</c:v>
                </c:pt>
                <c:pt idx="629">
                  <c:v>23.635127776000001</c:v>
                </c:pt>
                <c:pt idx="630">
                  <c:v>23.635127776000001</c:v>
                </c:pt>
                <c:pt idx="631">
                  <c:v>26.295004784</c:v>
                </c:pt>
                <c:pt idx="632">
                  <c:v>26.295004784</c:v>
                </c:pt>
                <c:pt idx="633">
                  <c:v>26.295004784</c:v>
                </c:pt>
                <c:pt idx="634">
                  <c:v>26.295004784</c:v>
                </c:pt>
                <c:pt idx="635">
                  <c:v>30.860968387</c:v>
                </c:pt>
                <c:pt idx="636">
                  <c:v>30.860968387</c:v>
                </c:pt>
                <c:pt idx="637">
                  <c:v>30.860968387</c:v>
                </c:pt>
                <c:pt idx="638">
                  <c:v>30.860968387</c:v>
                </c:pt>
                <c:pt idx="639">
                  <c:v>30.860968387</c:v>
                </c:pt>
                <c:pt idx="640">
                  <c:v>30.102008464000001</c:v>
                </c:pt>
                <c:pt idx="641">
                  <c:v>30.102008464000001</c:v>
                </c:pt>
                <c:pt idx="642">
                  <c:v>30.102008464000001</c:v>
                </c:pt>
                <c:pt idx="643">
                  <c:v>30.102008464000001</c:v>
                </c:pt>
                <c:pt idx="644">
                  <c:v>25.375624553000002</c:v>
                </c:pt>
                <c:pt idx="645">
                  <c:v>25.375624553000002</c:v>
                </c:pt>
                <c:pt idx="646">
                  <c:v>25.375624553000002</c:v>
                </c:pt>
                <c:pt idx="647">
                  <c:v>25.375624553000002</c:v>
                </c:pt>
                <c:pt idx="648">
                  <c:v>26.303436603000002</c:v>
                </c:pt>
                <c:pt idx="649">
                  <c:v>26.303436603000002</c:v>
                </c:pt>
                <c:pt idx="650">
                  <c:v>26.303436603000002</c:v>
                </c:pt>
                <c:pt idx="651">
                  <c:v>26.303436603000002</c:v>
                </c:pt>
                <c:pt idx="652">
                  <c:v>26.303436603000002</c:v>
                </c:pt>
                <c:pt idx="653">
                  <c:v>18.276895767999999</c:v>
                </c:pt>
                <c:pt idx="654">
                  <c:v>18.276895767999999</c:v>
                </c:pt>
                <c:pt idx="655">
                  <c:v>18.276895767999999</c:v>
                </c:pt>
                <c:pt idx="656">
                  <c:v>18.276895767999999</c:v>
                </c:pt>
                <c:pt idx="657">
                  <c:v>16.879085810999999</c:v>
                </c:pt>
                <c:pt idx="658">
                  <c:v>16.879085810999999</c:v>
                </c:pt>
                <c:pt idx="659">
                  <c:v>16.879085810999999</c:v>
                </c:pt>
                <c:pt idx="660">
                  <c:v>16.879085810999999</c:v>
                </c:pt>
                <c:pt idx="661">
                  <c:v>17.617063725000001</c:v>
                </c:pt>
                <c:pt idx="662">
                  <c:v>14.869670398</c:v>
                </c:pt>
                <c:pt idx="663">
                  <c:v>14.869670398</c:v>
                </c:pt>
                <c:pt idx="664">
                  <c:v>14.869670398</c:v>
                </c:pt>
                <c:pt idx="665">
                  <c:v>12.257258610999999</c:v>
                </c:pt>
                <c:pt idx="666">
                  <c:v>11.434718496</c:v>
                </c:pt>
                <c:pt idx="667">
                  <c:v>11.434718496</c:v>
                </c:pt>
                <c:pt idx="668">
                  <c:v>11.434718496</c:v>
                </c:pt>
                <c:pt idx="669">
                  <c:v>11.434718496</c:v>
                </c:pt>
                <c:pt idx="670">
                  <c:v>10.216715005999999</c:v>
                </c:pt>
                <c:pt idx="671">
                  <c:v>10.216715005999999</c:v>
                </c:pt>
                <c:pt idx="672">
                  <c:v>10.216715005999999</c:v>
                </c:pt>
                <c:pt idx="673">
                  <c:v>10.216715005999999</c:v>
                </c:pt>
                <c:pt idx="674">
                  <c:v>13.498387803</c:v>
                </c:pt>
                <c:pt idx="675">
                  <c:v>13.498387803</c:v>
                </c:pt>
                <c:pt idx="676">
                  <c:v>13.498387803</c:v>
                </c:pt>
                <c:pt idx="677">
                  <c:v>13.498387803</c:v>
                </c:pt>
                <c:pt idx="678">
                  <c:v>13.498387803</c:v>
                </c:pt>
                <c:pt idx="679">
                  <c:v>19.373925343</c:v>
                </c:pt>
                <c:pt idx="680">
                  <c:v>19.373925343</c:v>
                </c:pt>
                <c:pt idx="681">
                  <c:v>19.373925343</c:v>
                </c:pt>
                <c:pt idx="682">
                  <c:v>19.373925343</c:v>
                </c:pt>
                <c:pt idx="683">
                  <c:v>14.716472893000001</c:v>
                </c:pt>
                <c:pt idx="684">
                  <c:v>14.716472893000001</c:v>
                </c:pt>
                <c:pt idx="685">
                  <c:v>14.716472893000001</c:v>
                </c:pt>
                <c:pt idx="686">
                  <c:v>14.716472893000001</c:v>
                </c:pt>
                <c:pt idx="687">
                  <c:v>0.53768146826999996</c:v>
                </c:pt>
                <c:pt idx="688">
                  <c:v>0.53768146826999996</c:v>
                </c:pt>
                <c:pt idx="689">
                  <c:v>0.53768146826999996</c:v>
                </c:pt>
                <c:pt idx="690">
                  <c:v>0.53768146826999996</c:v>
                </c:pt>
                <c:pt idx="691">
                  <c:v>0.53768146826999996</c:v>
                </c:pt>
                <c:pt idx="692">
                  <c:v>-3.4111591804999999</c:v>
                </c:pt>
                <c:pt idx="693">
                  <c:v>-3.4111591804999999</c:v>
                </c:pt>
                <c:pt idx="694">
                  <c:v>-3.4111591804999999</c:v>
                </c:pt>
                <c:pt idx="695">
                  <c:v>-3.4111591804999999</c:v>
                </c:pt>
                <c:pt idx="696">
                  <c:v>-11.375216231</c:v>
                </c:pt>
                <c:pt idx="697">
                  <c:v>-11.375216231</c:v>
                </c:pt>
                <c:pt idx="698">
                  <c:v>-11.375216231</c:v>
                </c:pt>
                <c:pt idx="699">
                  <c:v>-11.375216231</c:v>
                </c:pt>
                <c:pt idx="700">
                  <c:v>-13.246745238999999</c:v>
                </c:pt>
                <c:pt idx="701">
                  <c:v>-5.4087763888999998</c:v>
                </c:pt>
                <c:pt idx="702">
                  <c:v>-5.4087763888999998</c:v>
                </c:pt>
                <c:pt idx="703">
                  <c:v>-5.4087763888999998</c:v>
                </c:pt>
                <c:pt idx="704">
                  <c:v>-5.4087763888999998</c:v>
                </c:pt>
                <c:pt idx="705">
                  <c:v>-7.3836989628999996</c:v>
                </c:pt>
                <c:pt idx="706">
                  <c:v>-7.3836989628999996</c:v>
                </c:pt>
                <c:pt idx="707">
                  <c:v>-7.3836989628999996</c:v>
                </c:pt>
                <c:pt idx="708">
                  <c:v>-7.3836989628999996</c:v>
                </c:pt>
                <c:pt idx="709">
                  <c:v>-8.3943586853000003</c:v>
                </c:pt>
                <c:pt idx="710">
                  <c:v>-8.3943586853000003</c:v>
                </c:pt>
                <c:pt idx="711">
                  <c:v>-8.3943586853000003</c:v>
                </c:pt>
                <c:pt idx="712">
                  <c:v>-8.3943586853000003</c:v>
                </c:pt>
                <c:pt idx="713">
                  <c:v>-8.3943586853000003</c:v>
                </c:pt>
                <c:pt idx="714">
                  <c:v>1.8038305125</c:v>
                </c:pt>
                <c:pt idx="715">
                  <c:v>1.8038305125</c:v>
                </c:pt>
                <c:pt idx="716">
                  <c:v>1.8038305125</c:v>
                </c:pt>
                <c:pt idx="717">
                  <c:v>1.8038305125</c:v>
                </c:pt>
                <c:pt idx="718">
                  <c:v>7.0860779662000004</c:v>
                </c:pt>
                <c:pt idx="719">
                  <c:v>7.0860779662000004</c:v>
                </c:pt>
                <c:pt idx="720">
                  <c:v>7.0860779662000004</c:v>
                </c:pt>
                <c:pt idx="721">
                  <c:v>7.0860779662000004</c:v>
                </c:pt>
                <c:pt idx="722">
                  <c:v>5.4271288472999997</c:v>
                </c:pt>
                <c:pt idx="723">
                  <c:v>5.4271288472999997</c:v>
                </c:pt>
                <c:pt idx="724">
                  <c:v>5.4271288472999997</c:v>
                </c:pt>
                <c:pt idx="725">
                  <c:v>5.4271288472999997</c:v>
                </c:pt>
                <c:pt idx="726">
                  <c:v>5.1947171361000004</c:v>
                </c:pt>
                <c:pt idx="727">
                  <c:v>1.9457981795999999</c:v>
                </c:pt>
                <c:pt idx="728">
                  <c:v>1.9457981795999999</c:v>
                </c:pt>
                <c:pt idx="729">
                  <c:v>1.9457981795999999</c:v>
                </c:pt>
                <c:pt idx="730">
                  <c:v>1.9457981795999999</c:v>
                </c:pt>
                <c:pt idx="731">
                  <c:v>-7.2766106875999998</c:v>
                </c:pt>
                <c:pt idx="732">
                  <c:v>-7.2766106875999998</c:v>
                </c:pt>
                <c:pt idx="733">
                  <c:v>-7.2766106875999998</c:v>
                </c:pt>
                <c:pt idx="734">
                  <c:v>-7.2766106875999998</c:v>
                </c:pt>
                <c:pt idx="735">
                  <c:v>-4.4125500153999999</c:v>
                </c:pt>
                <c:pt idx="736">
                  <c:v>-4.4125500153999999</c:v>
                </c:pt>
                <c:pt idx="737">
                  <c:v>-4.4125500153999999</c:v>
                </c:pt>
                <c:pt idx="738">
                  <c:v>-4.4125500153999999</c:v>
                </c:pt>
                <c:pt idx="739">
                  <c:v>-0.43882671697999998</c:v>
                </c:pt>
                <c:pt idx="740">
                  <c:v>1.8307958716999999</c:v>
                </c:pt>
                <c:pt idx="741">
                  <c:v>1.8307958716999999</c:v>
                </c:pt>
                <c:pt idx="742">
                  <c:v>1.8307958716999999</c:v>
                </c:pt>
                <c:pt idx="743">
                  <c:v>1.8307958716999999</c:v>
                </c:pt>
                <c:pt idx="744">
                  <c:v>4.2764662648999998</c:v>
                </c:pt>
                <c:pt idx="745">
                  <c:v>4.2764662648999998</c:v>
                </c:pt>
                <c:pt idx="746">
                  <c:v>4.2764662648999998</c:v>
                </c:pt>
                <c:pt idx="747">
                  <c:v>4.2764662648999998</c:v>
                </c:pt>
                <c:pt idx="748">
                  <c:v>13.655464867999999</c:v>
                </c:pt>
                <c:pt idx="749">
                  <c:v>13.655464867999999</c:v>
                </c:pt>
                <c:pt idx="750">
                  <c:v>13.655464867999999</c:v>
                </c:pt>
                <c:pt idx="751">
                  <c:v>13.655464867999999</c:v>
                </c:pt>
                <c:pt idx="752">
                  <c:v>13.655464867999999</c:v>
                </c:pt>
                <c:pt idx="753">
                  <c:v>3.7202278761000001</c:v>
                </c:pt>
                <c:pt idx="754">
                  <c:v>3.7202278761000001</c:v>
                </c:pt>
                <c:pt idx="755">
                  <c:v>3.7202278761000001</c:v>
                </c:pt>
                <c:pt idx="756">
                  <c:v>3.7202278761000001</c:v>
                </c:pt>
                <c:pt idx="757">
                  <c:v>7.5666692497000003</c:v>
                </c:pt>
                <c:pt idx="758">
                  <c:v>7.5666692497000003</c:v>
                </c:pt>
                <c:pt idx="759">
                  <c:v>7.5666692497000003</c:v>
                </c:pt>
                <c:pt idx="760">
                  <c:v>7.5666692497000003</c:v>
                </c:pt>
                <c:pt idx="761">
                  <c:v>6.8033706870000001</c:v>
                </c:pt>
                <c:pt idx="762">
                  <c:v>10.454121847</c:v>
                </c:pt>
                <c:pt idx="763">
                  <c:v>10.454121847</c:v>
                </c:pt>
                <c:pt idx="764">
                  <c:v>10.454121847</c:v>
                </c:pt>
                <c:pt idx="765">
                  <c:v>10.454121847</c:v>
                </c:pt>
                <c:pt idx="766">
                  <c:v>-0.90395996958000002</c:v>
                </c:pt>
                <c:pt idx="767">
                  <c:v>-0.90395996958000002</c:v>
                </c:pt>
                <c:pt idx="768">
                  <c:v>-0.90395996958000002</c:v>
                </c:pt>
                <c:pt idx="769">
                  <c:v>-0.90395996958000002</c:v>
                </c:pt>
                <c:pt idx="770">
                  <c:v>-5.0478719906</c:v>
                </c:pt>
                <c:pt idx="771">
                  <c:v>-5.0478719906</c:v>
                </c:pt>
                <c:pt idx="772">
                  <c:v>-5.0478719906</c:v>
                </c:pt>
                <c:pt idx="773">
                  <c:v>-5.0478719906</c:v>
                </c:pt>
                <c:pt idx="774">
                  <c:v>-7.9780094862000004</c:v>
                </c:pt>
                <c:pt idx="775">
                  <c:v>-7.9780094862000004</c:v>
                </c:pt>
                <c:pt idx="776">
                  <c:v>-7.9780094862000004</c:v>
                </c:pt>
                <c:pt idx="777">
                  <c:v>-7.9780094862000004</c:v>
                </c:pt>
                <c:pt idx="778">
                  <c:v>-7.9780094862000004</c:v>
                </c:pt>
                <c:pt idx="779">
                  <c:v>-2.7821280123999999</c:v>
                </c:pt>
                <c:pt idx="780">
                  <c:v>-2.7821280123999999</c:v>
                </c:pt>
                <c:pt idx="781">
                  <c:v>-2.7821280123999999</c:v>
                </c:pt>
                <c:pt idx="782">
                  <c:v>-2.7821280123999999</c:v>
                </c:pt>
                <c:pt idx="783">
                  <c:v>4.3113879039</c:v>
                </c:pt>
                <c:pt idx="784">
                  <c:v>4.3113879039</c:v>
                </c:pt>
                <c:pt idx="785">
                  <c:v>4.3113879039</c:v>
                </c:pt>
                <c:pt idx="786">
                  <c:v>4.3113879039</c:v>
                </c:pt>
                <c:pt idx="787">
                  <c:v>-5.0008229881000004</c:v>
                </c:pt>
                <c:pt idx="788">
                  <c:v>-5.0008229881000004</c:v>
                </c:pt>
                <c:pt idx="789">
                  <c:v>-5.0008229881000004</c:v>
                </c:pt>
                <c:pt idx="790">
                  <c:v>-5.0008229881000004</c:v>
                </c:pt>
                <c:pt idx="791">
                  <c:v>-5.0008229881000004</c:v>
                </c:pt>
                <c:pt idx="792">
                  <c:v>-5.6357369614000001</c:v>
                </c:pt>
                <c:pt idx="793">
                  <c:v>-5.6357369614000001</c:v>
                </c:pt>
                <c:pt idx="794">
                  <c:v>-5.6357369614000001</c:v>
                </c:pt>
                <c:pt idx="795">
                  <c:v>-5.6357369614000001</c:v>
                </c:pt>
                <c:pt idx="796">
                  <c:v>-4.3784850852000003</c:v>
                </c:pt>
                <c:pt idx="797">
                  <c:v>-4.3784850852000003</c:v>
                </c:pt>
                <c:pt idx="798">
                  <c:v>-4.3784850852000003</c:v>
                </c:pt>
                <c:pt idx="799">
                  <c:v>-4.3784850852000003</c:v>
                </c:pt>
                <c:pt idx="800">
                  <c:v>-6.7123404660999997</c:v>
                </c:pt>
                <c:pt idx="801">
                  <c:v>-1.6636390619999999</c:v>
                </c:pt>
                <c:pt idx="802">
                  <c:v>-1.6636390619999999</c:v>
                </c:pt>
                <c:pt idx="803">
                  <c:v>-1.6636390619999999</c:v>
                </c:pt>
                <c:pt idx="804">
                  <c:v>-1.6636390619999999</c:v>
                </c:pt>
                <c:pt idx="805">
                  <c:v>3.0594600516999999</c:v>
                </c:pt>
                <c:pt idx="806">
                  <c:v>3.0594600516999999</c:v>
                </c:pt>
                <c:pt idx="807">
                  <c:v>3.0594600516999999</c:v>
                </c:pt>
                <c:pt idx="808">
                  <c:v>3.0594600516999999</c:v>
                </c:pt>
                <c:pt idx="809">
                  <c:v>-0.66913252375999999</c:v>
                </c:pt>
                <c:pt idx="810">
                  <c:v>-0.66913252375999999</c:v>
                </c:pt>
                <c:pt idx="811">
                  <c:v>-0.66913252375999999</c:v>
                </c:pt>
                <c:pt idx="812">
                  <c:v>-0.66913252375999999</c:v>
                </c:pt>
                <c:pt idx="813">
                  <c:v>-0.66913252375999999</c:v>
                </c:pt>
                <c:pt idx="814">
                  <c:v>-6.1966302435999996</c:v>
                </c:pt>
                <c:pt idx="815">
                  <c:v>-6.1966302435999996</c:v>
                </c:pt>
                <c:pt idx="816">
                  <c:v>-6.1966302435999996</c:v>
                </c:pt>
                <c:pt idx="817">
                  <c:v>-6.1966302435999996</c:v>
                </c:pt>
                <c:pt idx="818">
                  <c:v>-9.8843527678999994</c:v>
                </c:pt>
                <c:pt idx="819">
                  <c:v>-9.8843527678999994</c:v>
                </c:pt>
                <c:pt idx="820">
                  <c:v>-9.8843527678999994</c:v>
                </c:pt>
                <c:pt idx="821">
                  <c:v>-9.8843527678999994</c:v>
                </c:pt>
                <c:pt idx="822">
                  <c:v>-12.449189062</c:v>
                </c:pt>
                <c:pt idx="823">
                  <c:v>-12.449189062</c:v>
                </c:pt>
                <c:pt idx="824">
                  <c:v>-12.449189062</c:v>
                </c:pt>
                <c:pt idx="825">
                  <c:v>-12.449189062</c:v>
                </c:pt>
                <c:pt idx="826">
                  <c:v>-9.7663616365999992</c:v>
                </c:pt>
                <c:pt idx="827">
                  <c:v>-5.3826356952000003</c:v>
                </c:pt>
                <c:pt idx="828">
                  <c:v>-5.3826356952000003</c:v>
                </c:pt>
                <c:pt idx="829">
                  <c:v>-5.3826356952000003</c:v>
                </c:pt>
                <c:pt idx="830">
                  <c:v>-5.3826356952000003</c:v>
                </c:pt>
                <c:pt idx="831">
                  <c:v>-8.8078604106</c:v>
                </c:pt>
                <c:pt idx="832">
                  <c:v>-8.8078604106</c:v>
                </c:pt>
                <c:pt idx="833">
                  <c:v>-8.8078604106</c:v>
                </c:pt>
                <c:pt idx="834">
                  <c:v>-8.8078604106</c:v>
                </c:pt>
                <c:pt idx="835">
                  <c:v>-8.4487473829000006</c:v>
                </c:pt>
                <c:pt idx="836">
                  <c:v>-8.4487473829000006</c:v>
                </c:pt>
                <c:pt idx="837">
                  <c:v>-8.4487473829000006</c:v>
                </c:pt>
                <c:pt idx="838">
                  <c:v>-8.4487473829000006</c:v>
                </c:pt>
                <c:pt idx="839">
                  <c:v>0.25522962824000001</c:v>
                </c:pt>
                <c:pt idx="840">
                  <c:v>3.4047064214999998</c:v>
                </c:pt>
                <c:pt idx="841">
                  <c:v>3.4047064214999998</c:v>
                </c:pt>
                <c:pt idx="842">
                  <c:v>3.4047064214999998</c:v>
                </c:pt>
                <c:pt idx="843">
                  <c:v>3.4047064214999998</c:v>
                </c:pt>
                <c:pt idx="844">
                  <c:v>3.7422746726999998</c:v>
                </c:pt>
                <c:pt idx="845">
                  <c:v>3.7422746726999998</c:v>
                </c:pt>
                <c:pt idx="846">
                  <c:v>3.7422746726999998</c:v>
                </c:pt>
                <c:pt idx="847">
                  <c:v>3.7422746726999998</c:v>
                </c:pt>
                <c:pt idx="848">
                  <c:v>10.170802767</c:v>
                </c:pt>
                <c:pt idx="849">
                  <c:v>10.170802767</c:v>
                </c:pt>
                <c:pt idx="850">
                  <c:v>10.170802767</c:v>
                </c:pt>
                <c:pt idx="851">
                  <c:v>10.170802767</c:v>
                </c:pt>
                <c:pt idx="852">
                  <c:v>10.170802767</c:v>
                </c:pt>
                <c:pt idx="853">
                  <c:v>-5.7351022616999998</c:v>
                </c:pt>
                <c:pt idx="854">
                  <c:v>-5.7351022616999998</c:v>
                </c:pt>
                <c:pt idx="855">
                  <c:v>-5.7351022616999998</c:v>
                </c:pt>
                <c:pt idx="856">
                  <c:v>-5.7351022616999998</c:v>
                </c:pt>
                <c:pt idx="857">
                  <c:v>-10.904787653</c:v>
                </c:pt>
                <c:pt idx="858">
                  <c:v>-10.904787653</c:v>
                </c:pt>
                <c:pt idx="859">
                  <c:v>-10.904787653</c:v>
                </c:pt>
                <c:pt idx="860">
                  <c:v>-10.904787653</c:v>
                </c:pt>
                <c:pt idx="861">
                  <c:v>-7.4161111647000002</c:v>
                </c:pt>
                <c:pt idx="862">
                  <c:v>-7.4161111647000002</c:v>
                </c:pt>
                <c:pt idx="863">
                  <c:v>-7.4161111647000002</c:v>
                </c:pt>
                <c:pt idx="864">
                  <c:v>-7.4161111647000002</c:v>
                </c:pt>
                <c:pt idx="865">
                  <c:v>-7.4161111647000002</c:v>
                </c:pt>
                <c:pt idx="866">
                  <c:v>-12.230220932</c:v>
                </c:pt>
                <c:pt idx="867">
                  <c:v>-12.230220932</c:v>
                </c:pt>
                <c:pt idx="868">
                  <c:v>-12.230220932</c:v>
                </c:pt>
                <c:pt idx="869">
                  <c:v>-12.230220932</c:v>
                </c:pt>
                <c:pt idx="870">
                  <c:v>-13.512475769</c:v>
                </c:pt>
                <c:pt idx="871">
                  <c:v>-13.512475769</c:v>
                </c:pt>
                <c:pt idx="872">
                  <c:v>-13.512475769</c:v>
                </c:pt>
                <c:pt idx="873">
                  <c:v>-13.512475769</c:v>
                </c:pt>
                <c:pt idx="874">
                  <c:v>-5.9972653996999998</c:v>
                </c:pt>
                <c:pt idx="875">
                  <c:v>-5.9972653996999998</c:v>
                </c:pt>
                <c:pt idx="876">
                  <c:v>-5.9972653996999998</c:v>
                </c:pt>
                <c:pt idx="877">
                  <c:v>-5.9972653996999998</c:v>
                </c:pt>
                <c:pt idx="878">
                  <c:v>-5.9972653996999998</c:v>
                </c:pt>
                <c:pt idx="879">
                  <c:v>-9.9622526627999992</c:v>
                </c:pt>
                <c:pt idx="880">
                  <c:v>-9.9622526627999992</c:v>
                </c:pt>
                <c:pt idx="881">
                  <c:v>-9.9622526627999992</c:v>
                </c:pt>
                <c:pt idx="882">
                  <c:v>-9.9622526627999992</c:v>
                </c:pt>
                <c:pt idx="883">
                  <c:v>-0.78433016333000005</c:v>
                </c:pt>
                <c:pt idx="884">
                  <c:v>-0.78433016333000005</c:v>
                </c:pt>
                <c:pt idx="885">
                  <c:v>-0.78433016333000005</c:v>
                </c:pt>
                <c:pt idx="886">
                  <c:v>-0.78433016333000005</c:v>
                </c:pt>
                <c:pt idx="887">
                  <c:v>-6.2875629451000004</c:v>
                </c:pt>
                <c:pt idx="888">
                  <c:v>-6.2875629451000004</c:v>
                </c:pt>
                <c:pt idx="889">
                  <c:v>-6.2875629451000004</c:v>
                </c:pt>
                <c:pt idx="890">
                  <c:v>-6.2875629451000004</c:v>
                </c:pt>
                <c:pt idx="891">
                  <c:v>-6.2875629451000004</c:v>
                </c:pt>
                <c:pt idx="892">
                  <c:v>-9.2795580617999995</c:v>
                </c:pt>
                <c:pt idx="893">
                  <c:v>-9.2795580617999995</c:v>
                </c:pt>
                <c:pt idx="894">
                  <c:v>-9.2795580617999995</c:v>
                </c:pt>
                <c:pt idx="895">
                  <c:v>-9.2795580617999995</c:v>
                </c:pt>
                <c:pt idx="896">
                  <c:v>-16.444769679</c:v>
                </c:pt>
                <c:pt idx="897">
                  <c:v>-16.444769679</c:v>
                </c:pt>
                <c:pt idx="898">
                  <c:v>-16.444769679</c:v>
                </c:pt>
                <c:pt idx="899">
                  <c:v>-16.444769679</c:v>
                </c:pt>
                <c:pt idx="900">
                  <c:v>-22.575454409999999</c:v>
                </c:pt>
                <c:pt idx="901">
                  <c:v>-28.897316558</c:v>
                </c:pt>
                <c:pt idx="902">
                  <c:v>-28.897316558</c:v>
                </c:pt>
                <c:pt idx="903">
                  <c:v>-28.897316558</c:v>
                </c:pt>
                <c:pt idx="904">
                  <c:v>-28.897316558</c:v>
                </c:pt>
                <c:pt idx="905">
                  <c:v>-23.521044614000001</c:v>
                </c:pt>
                <c:pt idx="906">
                  <c:v>-23.521044614000001</c:v>
                </c:pt>
                <c:pt idx="907">
                  <c:v>-23.521044614000001</c:v>
                </c:pt>
                <c:pt idx="908">
                  <c:v>-23.521044614000001</c:v>
                </c:pt>
                <c:pt idx="909">
                  <c:v>-22.496145196000001</c:v>
                </c:pt>
                <c:pt idx="910">
                  <c:v>-22.496145196000001</c:v>
                </c:pt>
                <c:pt idx="911">
                  <c:v>-22.496145196000001</c:v>
                </c:pt>
                <c:pt idx="912">
                  <c:v>-22.496145196000001</c:v>
                </c:pt>
                <c:pt idx="913">
                  <c:v>-23.359792680000002</c:v>
                </c:pt>
                <c:pt idx="914">
                  <c:v>-22.863390999</c:v>
                </c:pt>
                <c:pt idx="915">
                  <c:v>-22.863390999</c:v>
                </c:pt>
                <c:pt idx="916">
                  <c:v>-22.863390999</c:v>
                </c:pt>
                <c:pt idx="917">
                  <c:v>-22.863390999</c:v>
                </c:pt>
                <c:pt idx="918">
                  <c:v>-17.751497019999999</c:v>
                </c:pt>
                <c:pt idx="919">
                  <c:v>-17.751497019999999</c:v>
                </c:pt>
                <c:pt idx="920">
                  <c:v>-17.751497019999999</c:v>
                </c:pt>
                <c:pt idx="921">
                  <c:v>-17.751497019999999</c:v>
                </c:pt>
                <c:pt idx="922">
                  <c:v>-19.646789898000002</c:v>
                </c:pt>
                <c:pt idx="923">
                  <c:v>-19.646789898000002</c:v>
                </c:pt>
                <c:pt idx="924">
                  <c:v>-19.646789898000002</c:v>
                </c:pt>
                <c:pt idx="925">
                  <c:v>-19.646789898000002</c:v>
                </c:pt>
                <c:pt idx="926">
                  <c:v>-23.944109022999999</c:v>
                </c:pt>
                <c:pt idx="927">
                  <c:v>-23.769699603999999</c:v>
                </c:pt>
                <c:pt idx="928">
                  <c:v>-23.769699603999999</c:v>
                </c:pt>
                <c:pt idx="929">
                  <c:v>-23.769699603999999</c:v>
                </c:pt>
                <c:pt idx="930">
                  <c:v>-23.769699603999999</c:v>
                </c:pt>
                <c:pt idx="931">
                  <c:v>-11.275015241</c:v>
                </c:pt>
                <c:pt idx="932">
                  <c:v>-11.275015241</c:v>
                </c:pt>
                <c:pt idx="933">
                  <c:v>-11.275015241</c:v>
                </c:pt>
                <c:pt idx="934">
                  <c:v>-11.275015241</c:v>
                </c:pt>
                <c:pt idx="935">
                  <c:v>-13.004767592</c:v>
                </c:pt>
                <c:pt idx="936">
                  <c:v>-13.004767592</c:v>
                </c:pt>
                <c:pt idx="937">
                  <c:v>-13.004767592</c:v>
                </c:pt>
                <c:pt idx="938">
                  <c:v>-13.004767592</c:v>
                </c:pt>
                <c:pt idx="939">
                  <c:v>-6.7634038341</c:v>
                </c:pt>
                <c:pt idx="940">
                  <c:v>-14.460543618000001</c:v>
                </c:pt>
                <c:pt idx="941">
                  <c:v>-14.460543618000001</c:v>
                </c:pt>
                <c:pt idx="942">
                  <c:v>-14.460543618000001</c:v>
                </c:pt>
                <c:pt idx="943">
                  <c:v>-14.460543618000001</c:v>
                </c:pt>
                <c:pt idx="944">
                  <c:v>-10.862199369000001</c:v>
                </c:pt>
                <c:pt idx="945">
                  <c:v>-10.862199369000001</c:v>
                </c:pt>
                <c:pt idx="946">
                  <c:v>-10.862199369000001</c:v>
                </c:pt>
                <c:pt idx="947">
                  <c:v>-10.862199369000001</c:v>
                </c:pt>
                <c:pt idx="948">
                  <c:v>13.914318134</c:v>
                </c:pt>
                <c:pt idx="949">
                  <c:v>13.914318134</c:v>
                </c:pt>
                <c:pt idx="950">
                  <c:v>13.914318134</c:v>
                </c:pt>
                <c:pt idx="951">
                  <c:v>13.914318134</c:v>
                </c:pt>
                <c:pt idx="952">
                  <c:v>13.914318134</c:v>
                </c:pt>
                <c:pt idx="953">
                  <c:v>28.212229169</c:v>
                </c:pt>
                <c:pt idx="954">
                  <c:v>28.212229169</c:v>
                </c:pt>
                <c:pt idx="955">
                  <c:v>28.212229169</c:v>
                </c:pt>
                <c:pt idx="956">
                  <c:v>28.212229169</c:v>
                </c:pt>
                <c:pt idx="957">
                  <c:v>32.259310067000001</c:v>
                </c:pt>
                <c:pt idx="958">
                  <c:v>32.259310067000001</c:v>
                </c:pt>
                <c:pt idx="959">
                  <c:v>32.259310067000001</c:v>
                </c:pt>
                <c:pt idx="960">
                  <c:v>32.259310067000001</c:v>
                </c:pt>
                <c:pt idx="961">
                  <c:v>32.412380808000002</c:v>
                </c:pt>
                <c:pt idx="962">
                  <c:v>46.295745969999999</c:v>
                </c:pt>
                <c:pt idx="963">
                  <c:v>46.295745969999999</c:v>
                </c:pt>
                <c:pt idx="964">
                  <c:v>46.295745969999999</c:v>
                </c:pt>
                <c:pt idx="965">
                  <c:v>46.295745969999999</c:v>
                </c:pt>
                <c:pt idx="966">
                  <c:v>38.812263471000001</c:v>
                </c:pt>
                <c:pt idx="967">
                  <c:v>38.812263471000001</c:v>
                </c:pt>
                <c:pt idx="968">
                  <c:v>38.812263471000001</c:v>
                </c:pt>
                <c:pt idx="969">
                  <c:v>38.812263471000001</c:v>
                </c:pt>
                <c:pt idx="970">
                  <c:v>35.629273132999998</c:v>
                </c:pt>
                <c:pt idx="971">
                  <c:v>35.629273132999998</c:v>
                </c:pt>
                <c:pt idx="972">
                  <c:v>35.629273132999998</c:v>
                </c:pt>
                <c:pt idx="973">
                  <c:v>35.629273132999998</c:v>
                </c:pt>
                <c:pt idx="974">
                  <c:v>50.604054597999998</c:v>
                </c:pt>
                <c:pt idx="975">
                  <c:v>60.313085878000003</c:v>
                </c:pt>
                <c:pt idx="976">
                  <c:v>65.524016162999999</c:v>
                </c:pt>
                <c:pt idx="977">
                  <c:v>69.663648645999999</c:v>
                </c:pt>
                <c:pt idx="978">
                  <c:v>72.015460500000003</c:v>
                </c:pt>
                <c:pt idx="979">
                  <c:v>73.196684294999997</c:v>
                </c:pt>
                <c:pt idx="980">
                  <c:v>68.718976874000006</c:v>
                </c:pt>
                <c:pt idx="981">
                  <c:v>66.640956951999996</c:v>
                </c:pt>
                <c:pt idx="982">
                  <c:v>63.251467705000003</c:v>
                </c:pt>
                <c:pt idx="983">
                  <c:v>39.939643302999997</c:v>
                </c:pt>
                <c:pt idx="984">
                  <c:v>39.429267629000002</c:v>
                </c:pt>
                <c:pt idx="985">
                  <c:v>36.462901416999998</c:v>
                </c:pt>
                <c:pt idx="986">
                  <c:v>38.399589325000001</c:v>
                </c:pt>
                <c:pt idx="987">
                  <c:v>33.987353925000001</c:v>
                </c:pt>
                <c:pt idx="988">
                  <c:v>34.027558829</c:v>
                </c:pt>
                <c:pt idx="989">
                  <c:v>38.586857500999997</c:v>
                </c:pt>
                <c:pt idx="990">
                  <c:v>26.404699404999999</c:v>
                </c:pt>
                <c:pt idx="991">
                  <c:v>25.765920232999999</c:v>
                </c:pt>
                <c:pt idx="992">
                  <c:v>35.618796285000002</c:v>
                </c:pt>
                <c:pt idx="993">
                  <c:v>33.845957681999998</c:v>
                </c:pt>
                <c:pt idx="994">
                  <c:v>35.139684029999998</c:v>
                </c:pt>
                <c:pt idx="995">
                  <c:v>32.210015788</c:v>
                </c:pt>
                <c:pt idx="996">
                  <c:v>31.715611484</c:v>
                </c:pt>
                <c:pt idx="997">
                  <c:v>32.119067156</c:v>
                </c:pt>
                <c:pt idx="998">
                  <c:v>37.054297644999998</c:v>
                </c:pt>
                <c:pt idx="999">
                  <c:v>36.814774983</c:v>
                </c:pt>
                <c:pt idx="1000">
                  <c:v>14.9777349</c:v>
                </c:pt>
                <c:pt idx="1001">
                  <c:v>18.035492125000001</c:v>
                </c:pt>
                <c:pt idx="1002">
                  <c:v>17.851556927000001</c:v>
                </c:pt>
                <c:pt idx="1003">
                  <c:v>19.997201457999999</c:v>
                </c:pt>
                <c:pt idx="1004">
                  <c:v>23.547266336</c:v>
                </c:pt>
                <c:pt idx="1005">
                  <c:v>21.196128884</c:v>
                </c:pt>
                <c:pt idx="1006">
                  <c:v>24.92073194</c:v>
                </c:pt>
                <c:pt idx="1007">
                  <c:v>28.479699065999998</c:v>
                </c:pt>
                <c:pt idx="1008">
                  <c:v>27.865043217</c:v>
                </c:pt>
                <c:pt idx="1009">
                  <c:v>24.834886110999999</c:v>
                </c:pt>
                <c:pt idx="1010">
                  <c:v>29.035943181</c:v>
                </c:pt>
                <c:pt idx="1011">
                  <c:v>31.54818912</c:v>
                </c:pt>
                <c:pt idx="1012">
                  <c:v>29.937574033000001</c:v>
                </c:pt>
                <c:pt idx="1013">
                  <c:v>29.194325714000001</c:v>
                </c:pt>
                <c:pt idx="1014">
                  <c:v>13.606184665000001</c:v>
                </c:pt>
                <c:pt idx="1015">
                  <c:v>10.323369193</c:v>
                </c:pt>
                <c:pt idx="1016">
                  <c:v>11.169161524</c:v>
                </c:pt>
                <c:pt idx="1017">
                  <c:v>12.360999081999999</c:v>
                </c:pt>
                <c:pt idx="1018">
                  <c:v>14.469833940999999</c:v>
                </c:pt>
                <c:pt idx="1019">
                  <c:v>15.382455858</c:v>
                </c:pt>
                <c:pt idx="1020">
                  <c:v>14.897674792</c:v>
                </c:pt>
                <c:pt idx="1021">
                  <c:v>17.194879480000001</c:v>
                </c:pt>
                <c:pt idx="1022">
                  <c:v>23.902347925000001</c:v>
                </c:pt>
                <c:pt idx="1023">
                  <c:v>27.929974194</c:v>
                </c:pt>
                <c:pt idx="1024">
                  <c:v>28.885816745</c:v>
                </c:pt>
                <c:pt idx="1025">
                  <c:v>31.79810711</c:v>
                </c:pt>
                <c:pt idx="1026">
                  <c:v>39.732222929000002</c:v>
                </c:pt>
                <c:pt idx="1027">
                  <c:v>29.374994376</c:v>
                </c:pt>
                <c:pt idx="1028">
                  <c:v>19.869605346</c:v>
                </c:pt>
                <c:pt idx="1029">
                  <c:v>22.070060411</c:v>
                </c:pt>
                <c:pt idx="1030">
                  <c:v>25.900294988999999</c:v>
                </c:pt>
                <c:pt idx="1031">
                  <c:v>23.834187561</c:v>
                </c:pt>
                <c:pt idx="1032">
                  <c:v>29.327679803999999</c:v>
                </c:pt>
                <c:pt idx="1033">
                  <c:v>29.459788619000001</c:v>
                </c:pt>
                <c:pt idx="1034">
                  <c:v>31.019493490999999</c:v>
                </c:pt>
                <c:pt idx="1035">
                  <c:v>32.045209827999997</c:v>
                </c:pt>
                <c:pt idx="1036">
                  <c:v>32.045701329000003</c:v>
                </c:pt>
                <c:pt idx="1037">
                  <c:v>33.269953043000001</c:v>
                </c:pt>
                <c:pt idx="1038">
                  <c:v>34.205664329000001</c:v>
                </c:pt>
                <c:pt idx="1039">
                  <c:v>32.186155174</c:v>
                </c:pt>
                <c:pt idx="1040">
                  <c:v>28.339998844</c:v>
                </c:pt>
                <c:pt idx="1041">
                  <c:v>27.223366133999999</c:v>
                </c:pt>
                <c:pt idx="1042">
                  <c:v>36.252608666</c:v>
                </c:pt>
                <c:pt idx="1043">
                  <c:v>30.878987277</c:v>
                </c:pt>
                <c:pt idx="1044">
                  <c:v>30.297690781</c:v>
                </c:pt>
                <c:pt idx="1045">
                  <c:v>25.465527564999999</c:v>
                </c:pt>
                <c:pt idx="1046">
                  <c:v>22.09758077</c:v>
                </c:pt>
                <c:pt idx="1047">
                  <c:v>25.323845553999998</c:v>
                </c:pt>
                <c:pt idx="1048">
                  <c:v>23.190419503000001</c:v>
                </c:pt>
                <c:pt idx="1049">
                  <c:v>26.727968880999999</c:v>
                </c:pt>
                <c:pt idx="1050">
                  <c:v>25.246883088000001</c:v>
                </c:pt>
                <c:pt idx="1051">
                  <c:v>28.766927452000001</c:v>
                </c:pt>
                <c:pt idx="1052">
                  <c:v>28.852551636000001</c:v>
                </c:pt>
                <c:pt idx="1053">
                  <c:v>28.09589471</c:v>
                </c:pt>
                <c:pt idx="1054">
                  <c:v>23.445128755999999</c:v>
                </c:pt>
                <c:pt idx="1055">
                  <c:v>20.387799626</c:v>
                </c:pt>
                <c:pt idx="1056">
                  <c:v>16.564206128999999</c:v>
                </c:pt>
                <c:pt idx="1057">
                  <c:v>15.419598603000001</c:v>
                </c:pt>
                <c:pt idx="1058">
                  <c:v>12.522399140999999</c:v>
                </c:pt>
                <c:pt idx="1059">
                  <c:v>7.3119697618000004</c:v>
                </c:pt>
                <c:pt idx="1060">
                  <c:v>10.436486148</c:v>
                </c:pt>
                <c:pt idx="1061">
                  <c:v>13.766974918000001</c:v>
                </c:pt>
                <c:pt idx="1062">
                  <c:v>14.084573328999999</c:v>
                </c:pt>
                <c:pt idx="1063">
                  <c:v>11.661536822</c:v>
                </c:pt>
                <c:pt idx="1064">
                  <c:v>15.042862015000001</c:v>
                </c:pt>
                <c:pt idx="1065">
                  <c:v>17.449101637999998</c:v>
                </c:pt>
                <c:pt idx="1066">
                  <c:v>24.638933937000001</c:v>
                </c:pt>
                <c:pt idx="1067">
                  <c:v>25.628307920000001</c:v>
                </c:pt>
                <c:pt idx="1068">
                  <c:v>28.093226658999999</c:v>
                </c:pt>
                <c:pt idx="1069">
                  <c:v>23.318486969999999</c:v>
                </c:pt>
                <c:pt idx="1070">
                  <c:v>29.806046090999999</c:v>
                </c:pt>
                <c:pt idx="1071">
                  <c:v>27.261729965000001</c:v>
                </c:pt>
                <c:pt idx="1072">
                  <c:v>26.478757614999999</c:v>
                </c:pt>
                <c:pt idx="1073">
                  <c:v>22.527197358999999</c:v>
                </c:pt>
                <c:pt idx="1074">
                  <c:v>23.130788963000001</c:v>
                </c:pt>
                <c:pt idx="1075">
                  <c:v>23.536265516</c:v>
                </c:pt>
                <c:pt idx="1076">
                  <c:v>24.446630436</c:v>
                </c:pt>
                <c:pt idx="1077">
                  <c:v>23.255344910000002</c:v>
                </c:pt>
                <c:pt idx="1078">
                  <c:v>19.05466826</c:v>
                </c:pt>
                <c:pt idx="1079">
                  <c:v>22.787794581</c:v>
                </c:pt>
                <c:pt idx="1080">
                  <c:v>26.178737255000001</c:v>
                </c:pt>
                <c:pt idx="1081">
                  <c:v>22.098059578000001</c:v>
                </c:pt>
                <c:pt idx="1082">
                  <c:v>17.966957666999999</c:v>
                </c:pt>
                <c:pt idx="1083">
                  <c:v>16.95195829</c:v>
                </c:pt>
                <c:pt idx="1084">
                  <c:v>15.396385519000001</c:v>
                </c:pt>
                <c:pt idx="1085">
                  <c:v>19.327480076000001</c:v>
                </c:pt>
                <c:pt idx="1086">
                  <c:v>15.084541765000001</c:v>
                </c:pt>
                <c:pt idx="1087">
                  <c:v>14.765941993</c:v>
                </c:pt>
                <c:pt idx="1088">
                  <c:v>17.143021155</c:v>
                </c:pt>
                <c:pt idx="1089">
                  <c:v>13.720604010000001</c:v>
                </c:pt>
                <c:pt idx="1090">
                  <c:v>12.536897252999999</c:v>
                </c:pt>
                <c:pt idx="1091">
                  <c:v>11.472650565</c:v>
                </c:pt>
                <c:pt idx="1092">
                  <c:v>14.54396727</c:v>
                </c:pt>
                <c:pt idx="1093">
                  <c:v>10.774500325</c:v>
                </c:pt>
                <c:pt idx="1094">
                  <c:v>7.7576332798000003</c:v>
                </c:pt>
                <c:pt idx="1095">
                  <c:v>16.74069154</c:v>
                </c:pt>
                <c:pt idx="1096">
                  <c:v>21.894337944</c:v>
                </c:pt>
                <c:pt idx="1097">
                  <c:v>27.955996152000001</c:v>
                </c:pt>
                <c:pt idx="1098">
                  <c:v>30.597063555999998</c:v>
                </c:pt>
                <c:pt idx="1099">
                  <c:v>34.520202071999996</c:v>
                </c:pt>
                <c:pt idx="1100">
                  <c:v>33.127264797000002</c:v>
                </c:pt>
                <c:pt idx="1101">
                  <c:v>30.941947193000001</c:v>
                </c:pt>
                <c:pt idx="1102">
                  <c:v>29.537148753</c:v>
                </c:pt>
                <c:pt idx="1103">
                  <c:v>25.567866251000002</c:v>
                </c:pt>
                <c:pt idx="1104">
                  <c:v>22.676267472999999</c:v>
                </c:pt>
                <c:pt idx="1105">
                  <c:v>21.243039436</c:v>
                </c:pt>
                <c:pt idx="1106">
                  <c:v>27.369527087000002</c:v>
                </c:pt>
                <c:pt idx="1107">
                  <c:v>21.763363559999998</c:v>
                </c:pt>
                <c:pt idx="1108">
                  <c:v>19.749022535000002</c:v>
                </c:pt>
                <c:pt idx="1109">
                  <c:v>25.050631685999999</c:v>
                </c:pt>
                <c:pt idx="1110">
                  <c:v>24.918462090999999</c:v>
                </c:pt>
                <c:pt idx="1111">
                  <c:v>27.74366719</c:v>
                </c:pt>
                <c:pt idx="1112">
                  <c:v>25.276533084</c:v>
                </c:pt>
                <c:pt idx="1113">
                  <c:v>23.879466794999999</c:v>
                </c:pt>
                <c:pt idx="1114">
                  <c:v>17.808715682999999</c:v>
                </c:pt>
                <c:pt idx="1115">
                  <c:v>19.507238561000001</c:v>
                </c:pt>
                <c:pt idx="1116">
                  <c:v>17.859626401</c:v>
                </c:pt>
                <c:pt idx="1117">
                  <c:v>17.258140122</c:v>
                </c:pt>
                <c:pt idx="1118">
                  <c:v>17.194185201</c:v>
                </c:pt>
                <c:pt idx="1119">
                  <c:v>21.436344736999999</c:v>
                </c:pt>
                <c:pt idx="1120">
                  <c:v>17.143362274000001</c:v>
                </c:pt>
                <c:pt idx="1121">
                  <c:v>24.023569332000001</c:v>
                </c:pt>
                <c:pt idx="1122">
                  <c:v>21.129185105000001</c:v>
                </c:pt>
                <c:pt idx="1123">
                  <c:v>27.669287456999999</c:v>
                </c:pt>
                <c:pt idx="1124">
                  <c:v>33.596744661000002</c:v>
                </c:pt>
                <c:pt idx="1125">
                  <c:v>37.953858611000001</c:v>
                </c:pt>
                <c:pt idx="1126">
                  <c:v>38.053595731000001</c:v>
                </c:pt>
                <c:pt idx="1127">
                  <c:v>34.166690449000001</c:v>
                </c:pt>
                <c:pt idx="1128">
                  <c:v>32.056254387999999</c:v>
                </c:pt>
                <c:pt idx="1129">
                  <c:v>33.154315494000002</c:v>
                </c:pt>
                <c:pt idx="1130">
                  <c:v>30.307857579</c:v>
                </c:pt>
                <c:pt idx="1131">
                  <c:v>20.559477434000001</c:v>
                </c:pt>
                <c:pt idx="1132">
                  <c:v>21.575448752</c:v>
                </c:pt>
                <c:pt idx="1133">
                  <c:v>22.513197349999999</c:v>
                </c:pt>
                <c:pt idx="1134">
                  <c:v>21.091030093000001</c:v>
                </c:pt>
                <c:pt idx="1135">
                  <c:v>13.236943982</c:v>
                </c:pt>
                <c:pt idx="1136">
                  <c:v>9.6246802241000005</c:v>
                </c:pt>
                <c:pt idx="1137">
                  <c:v>-9.0184290556000004</c:v>
                </c:pt>
                <c:pt idx="1138">
                  <c:v>-24.425550551000001</c:v>
                </c:pt>
                <c:pt idx="1139">
                  <c:v>-16.682880367999999</c:v>
                </c:pt>
                <c:pt idx="1140">
                  <c:v>-21.776483785</c:v>
                </c:pt>
                <c:pt idx="1141">
                  <c:v>-10.657990291000001</c:v>
                </c:pt>
                <c:pt idx="1142">
                  <c:v>-8.2664463883000003</c:v>
                </c:pt>
                <c:pt idx="1143">
                  <c:v>-12.383644877</c:v>
                </c:pt>
                <c:pt idx="1144">
                  <c:v>-6.5172726408999999</c:v>
                </c:pt>
                <c:pt idx="1145">
                  <c:v>-5.2089738164000003</c:v>
                </c:pt>
                <c:pt idx="1146">
                  <c:v>-5.2035460780999996</c:v>
                </c:pt>
                <c:pt idx="1147">
                  <c:v>-3.3898458736000001</c:v>
                </c:pt>
                <c:pt idx="1148">
                  <c:v>-1.1547381873</c:v>
                </c:pt>
                <c:pt idx="1149">
                  <c:v>7.8306917375999996</c:v>
                </c:pt>
                <c:pt idx="1150">
                  <c:v>5.3196166617999996</c:v>
                </c:pt>
                <c:pt idx="1151">
                  <c:v>6.4901192589000001</c:v>
                </c:pt>
                <c:pt idx="1152">
                  <c:v>3.2761812149999998</c:v>
                </c:pt>
                <c:pt idx="1153">
                  <c:v>6.7138015435999998</c:v>
                </c:pt>
                <c:pt idx="1154">
                  <c:v>7.8490527111999997</c:v>
                </c:pt>
                <c:pt idx="1155">
                  <c:v>9.6304431497999996</c:v>
                </c:pt>
                <c:pt idx="1156">
                  <c:v>12.505304970999999</c:v>
                </c:pt>
                <c:pt idx="1157">
                  <c:v>13.155593766999999</c:v>
                </c:pt>
                <c:pt idx="1158">
                  <c:v>11.167536096999999</c:v>
                </c:pt>
                <c:pt idx="1159">
                  <c:v>15.815993387000001</c:v>
                </c:pt>
                <c:pt idx="1160">
                  <c:v>19.535395133000002</c:v>
                </c:pt>
                <c:pt idx="1161">
                  <c:v>13.041147090000001</c:v>
                </c:pt>
                <c:pt idx="1162">
                  <c:v>12.923242189</c:v>
                </c:pt>
                <c:pt idx="1163">
                  <c:v>9.3520706424999993</c:v>
                </c:pt>
                <c:pt idx="1164">
                  <c:v>10.146705289</c:v>
                </c:pt>
                <c:pt idx="1165">
                  <c:v>7.9536583437999999</c:v>
                </c:pt>
                <c:pt idx="1166">
                  <c:v>7.9667700586999999</c:v>
                </c:pt>
                <c:pt idx="1167">
                  <c:v>11.104992396</c:v>
                </c:pt>
                <c:pt idx="1168">
                  <c:v>11.010751275000001</c:v>
                </c:pt>
                <c:pt idx="1169">
                  <c:v>13.099726134999999</c:v>
                </c:pt>
                <c:pt idx="1170">
                  <c:v>3.5415014251999999</c:v>
                </c:pt>
                <c:pt idx="1171">
                  <c:v>9.1730386277000004</c:v>
                </c:pt>
                <c:pt idx="1172">
                  <c:v>13.273553510999999</c:v>
                </c:pt>
                <c:pt idx="1173">
                  <c:v>11.017976997</c:v>
                </c:pt>
                <c:pt idx="1174">
                  <c:v>14.982143727</c:v>
                </c:pt>
                <c:pt idx="1175">
                  <c:v>12.753441091999999</c:v>
                </c:pt>
                <c:pt idx="1176">
                  <c:v>10.545746737</c:v>
                </c:pt>
                <c:pt idx="1177">
                  <c:v>10.146272298</c:v>
                </c:pt>
                <c:pt idx="1178">
                  <c:v>6.4482292413</c:v>
                </c:pt>
                <c:pt idx="1179">
                  <c:v>6.8467806856999998</c:v>
                </c:pt>
                <c:pt idx="1180">
                  <c:v>12.489028162</c:v>
                </c:pt>
                <c:pt idx="1181">
                  <c:v>6.9924267311000001</c:v>
                </c:pt>
                <c:pt idx="1182">
                  <c:v>3.5147563006999998</c:v>
                </c:pt>
                <c:pt idx="1183">
                  <c:v>7.3047471394999999</c:v>
                </c:pt>
                <c:pt idx="1184">
                  <c:v>12.225150154</c:v>
                </c:pt>
                <c:pt idx="1185">
                  <c:v>8.8612831600999993</c:v>
                </c:pt>
                <c:pt idx="1186">
                  <c:v>8.8358530976999994</c:v>
                </c:pt>
                <c:pt idx="1187">
                  <c:v>12.643391086999999</c:v>
                </c:pt>
                <c:pt idx="1188">
                  <c:v>19.699433804000002</c:v>
                </c:pt>
                <c:pt idx="1189">
                  <c:v>41.092481007000004</c:v>
                </c:pt>
                <c:pt idx="1190">
                  <c:v>83.154925543000004</c:v>
                </c:pt>
                <c:pt idx="1191">
                  <c:v>63.817731764000001</c:v>
                </c:pt>
                <c:pt idx="1192">
                  <c:v>73.135708672999996</c:v>
                </c:pt>
                <c:pt idx="1193">
                  <c:v>62.071653021000003</c:v>
                </c:pt>
                <c:pt idx="1194">
                  <c:v>59.593597045000003</c:v>
                </c:pt>
                <c:pt idx="1195">
                  <c:v>67.538543356000005</c:v>
                </c:pt>
                <c:pt idx="1196">
                  <c:v>55.641135316000003</c:v>
                </c:pt>
                <c:pt idx="1197">
                  <c:v>58.280363528999999</c:v>
                </c:pt>
                <c:pt idx="1198">
                  <c:v>66.012806396000002</c:v>
                </c:pt>
                <c:pt idx="1199">
                  <c:v>58.461143722000003</c:v>
                </c:pt>
                <c:pt idx="1200">
                  <c:v>53.242926005000001</c:v>
                </c:pt>
                <c:pt idx="1201">
                  <c:v>46.140742699</c:v>
                </c:pt>
                <c:pt idx="1202">
                  <c:v>47.890563446999998</c:v>
                </c:pt>
                <c:pt idx="1203">
                  <c:v>39.614643448999999</c:v>
                </c:pt>
                <c:pt idx="1204">
                  <c:v>42.508691130000003</c:v>
                </c:pt>
                <c:pt idx="1205">
                  <c:v>35.584792026000002</c:v>
                </c:pt>
                <c:pt idx="1206">
                  <c:v>30.015278841000001</c:v>
                </c:pt>
                <c:pt idx="1207">
                  <c:v>28.893948108</c:v>
                </c:pt>
                <c:pt idx="1208">
                  <c:v>25.464448996000002</c:v>
                </c:pt>
                <c:pt idx="1209">
                  <c:v>22.210488029</c:v>
                </c:pt>
                <c:pt idx="1210">
                  <c:v>22.835817618</c:v>
                </c:pt>
                <c:pt idx="1211">
                  <c:v>23.447064410999999</c:v>
                </c:pt>
                <c:pt idx="1212">
                  <c:v>19.669509436999999</c:v>
                </c:pt>
                <c:pt idx="1213">
                  <c:v>25.069942015999999</c:v>
                </c:pt>
                <c:pt idx="1214">
                  <c:v>20.403140540999999</c:v>
                </c:pt>
                <c:pt idx="1215">
                  <c:v>21.877833909</c:v>
                </c:pt>
                <c:pt idx="1216">
                  <c:v>17.559298686000002</c:v>
                </c:pt>
                <c:pt idx="1217">
                  <c:v>23.089957021</c:v>
                </c:pt>
                <c:pt idx="1218">
                  <c:v>24.313998316999999</c:v>
                </c:pt>
                <c:pt idx="1219">
                  <c:v>18.584796350000001</c:v>
                </c:pt>
                <c:pt idx="1220">
                  <c:v>20.113256366000002</c:v>
                </c:pt>
                <c:pt idx="1221">
                  <c:v>9.4902861638000005</c:v>
                </c:pt>
                <c:pt idx="1222">
                  <c:v>13.196809614999999</c:v>
                </c:pt>
                <c:pt idx="1223">
                  <c:v>6.5718395395</c:v>
                </c:pt>
                <c:pt idx="1224">
                  <c:v>6.3551583427000002</c:v>
                </c:pt>
                <c:pt idx="1225">
                  <c:v>2.7789424833999998</c:v>
                </c:pt>
                <c:pt idx="1226">
                  <c:v>0.38097048254999999</c:v>
                </c:pt>
                <c:pt idx="1227">
                  <c:v>2.2798477559000001</c:v>
                </c:pt>
                <c:pt idx="1228">
                  <c:v>3.2228838200999999</c:v>
                </c:pt>
                <c:pt idx="1229">
                  <c:v>0.22417171330999999</c:v>
                </c:pt>
                <c:pt idx="1230">
                  <c:v>-0.91251953036</c:v>
                </c:pt>
                <c:pt idx="1231">
                  <c:v>-0.61123726164000003</c:v>
                </c:pt>
                <c:pt idx="1232">
                  <c:v>-8.4367440045999995</c:v>
                </c:pt>
                <c:pt idx="1233">
                  <c:v>-1.7073351333</c:v>
                </c:pt>
                <c:pt idx="1234">
                  <c:v>3.5726430065999999</c:v>
                </c:pt>
                <c:pt idx="1235">
                  <c:v>9.4623264280000008</c:v>
                </c:pt>
                <c:pt idx="1236">
                  <c:v>5.6135282489999998</c:v>
                </c:pt>
                <c:pt idx="1237">
                  <c:v>7.1191464734999998</c:v>
                </c:pt>
                <c:pt idx="1238">
                  <c:v>6.1617858406000003</c:v>
                </c:pt>
                <c:pt idx="1239">
                  <c:v>12.399396133</c:v>
                </c:pt>
                <c:pt idx="1240">
                  <c:v>9.7483646735999994</c:v>
                </c:pt>
                <c:pt idx="1241">
                  <c:v>7.7437323418000004</c:v>
                </c:pt>
                <c:pt idx="1242">
                  <c:v>6.9128531737000003</c:v>
                </c:pt>
                <c:pt idx="1243">
                  <c:v>10.905781808</c:v>
                </c:pt>
                <c:pt idx="1244">
                  <c:v>10.554212036999999</c:v>
                </c:pt>
                <c:pt idx="1245">
                  <c:v>5.8879394001999996</c:v>
                </c:pt>
                <c:pt idx="1246">
                  <c:v>2.5808159448999999</c:v>
                </c:pt>
                <c:pt idx="1247">
                  <c:v>-1.3801120121999999</c:v>
                </c:pt>
                <c:pt idx="1248">
                  <c:v>-2.1125299703999998</c:v>
                </c:pt>
                <c:pt idx="1249">
                  <c:v>-5.3054703395000002</c:v>
                </c:pt>
                <c:pt idx="1250">
                  <c:v>-3.6311356252999998</c:v>
                </c:pt>
                <c:pt idx="1251">
                  <c:v>-3.0541647090000001</c:v>
                </c:pt>
                <c:pt idx="1252">
                  <c:v>-2.7022052614000001</c:v>
                </c:pt>
                <c:pt idx="1253">
                  <c:v>-7.3322410272000003</c:v>
                </c:pt>
                <c:pt idx="1254">
                  <c:v>-11.832100205</c:v>
                </c:pt>
                <c:pt idx="1255">
                  <c:v>-15.234776252</c:v>
                </c:pt>
                <c:pt idx="1256">
                  <c:v>-16.050368146</c:v>
                </c:pt>
                <c:pt idx="1257">
                  <c:v>-14.632361773</c:v>
                </c:pt>
                <c:pt idx="1258">
                  <c:v>-12.721983442000001</c:v>
                </c:pt>
                <c:pt idx="1259">
                  <c:v>-15.592417976</c:v>
                </c:pt>
                <c:pt idx="1260">
                  <c:v>-12.368657992999999</c:v>
                </c:pt>
                <c:pt idx="1261">
                  <c:v>-7.8737031426000001</c:v>
                </c:pt>
                <c:pt idx="1262">
                  <c:v>-3.6390504614000001</c:v>
                </c:pt>
                <c:pt idx="1263">
                  <c:v>1.2221869503</c:v>
                </c:pt>
                <c:pt idx="1264">
                  <c:v>2.4175512549999998</c:v>
                </c:pt>
                <c:pt idx="1265">
                  <c:v>-0.89637131778000001</c:v>
                </c:pt>
                <c:pt idx="1266">
                  <c:v>2.6042767044000001</c:v>
                </c:pt>
                <c:pt idx="1267">
                  <c:v>5.2091249259000003</c:v>
                </c:pt>
                <c:pt idx="1268">
                  <c:v>6.1339549980000001</c:v>
                </c:pt>
                <c:pt idx="1269">
                  <c:v>5.4701115159000002</c:v>
                </c:pt>
                <c:pt idx="1270">
                  <c:v>4.2698724923000002</c:v>
                </c:pt>
                <c:pt idx="1271">
                  <c:v>9.5225255966999995</c:v>
                </c:pt>
                <c:pt idx="1272">
                  <c:v>4.8408808918000004</c:v>
                </c:pt>
                <c:pt idx="1273">
                  <c:v>16.832145726</c:v>
                </c:pt>
                <c:pt idx="1274">
                  <c:v>16.303695041000001</c:v>
                </c:pt>
                <c:pt idx="1275">
                  <c:v>17.936028469</c:v>
                </c:pt>
                <c:pt idx="1276">
                  <c:v>10.085080255999999</c:v>
                </c:pt>
                <c:pt idx="1277">
                  <c:v>9.9967354059000009</c:v>
                </c:pt>
                <c:pt idx="1278">
                  <c:v>9.2401945688999998</c:v>
                </c:pt>
                <c:pt idx="1279">
                  <c:v>6.5573883758999996</c:v>
                </c:pt>
                <c:pt idx="1280">
                  <c:v>0.91224970620000001</c:v>
                </c:pt>
                <c:pt idx="1281">
                  <c:v>-2.0966085314999998</c:v>
                </c:pt>
                <c:pt idx="1282">
                  <c:v>5.4833855595000003</c:v>
                </c:pt>
                <c:pt idx="1283">
                  <c:v>3.8985261786000001</c:v>
                </c:pt>
                <c:pt idx="1284">
                  <c:v>6.4585242309000002</c:v>
                </c:pt>
                <c:pt idx="1285">
                  <c:v>3.9373055444</c:v>
                </c:pt>
                <c:pt idx="1286">
                  <c:v>2.4633811248000002</c:v>
                </c:pt>
                <c:pt idx="1287">
                  <c:v>-4.5071392832999997E-2</c:v>
                </c:pt>
                <c:pt idx="1288">
                  <c:v>-2.8927089136999999</c:v>
                </c:pt>
                <c:pt idx="1289">
                  <c:v>-4.3388021086000004</c:v>
                </c:pt>
                <c:pt idx="1290">
                  <c:v>-2.4991554532000002</c:v>
                </c:pt>
                <c:pt idx="1291">
                  <c:v>-5.9080059787000003</c:v>
                </c:pt>
                <c:pt idx="1292">
                  <c:v>-7.6656640944000003</c:v>
                </c:pt>
                <c:pt idx="1293">
                  <c:v>-5.6652980349000002</c:v>
                </c:pt>
                <c:pt idx="1294">
                  <c:v>-9.6553254347999999</c:v>
                </c:pt>
                <c:pt idx="1295">
                  <c:v>-13.788704595</c:v>
                </c:pt>
                <c:pt idx="1296">
                  <c:v>-12.711958728999999</c:v>
                </c:pt>
                <c:pt idx="1297">
                  <c:v>-11.952546202000001</c:v>
                </c:pt>
                <c:pt idx="1298">
                  <c:v>-6.6552299007000002</c:v>
                </c:pt>
                <c:pt idx="1299">
                  <c:v>-5.9584416766999997</c:v>
                </c:pt>
                <c:pt idx="1300">
                  <c:v>-3.8336420756999998</c:v>
                </c:pt>
                <c:pt idx="1301">
                  <c:v>-0.79727965111999999</c:v>
                </c:pt>
                <c:pt idx="1302">
                  <c:v>0.84615226932999998</c:v>
                </c:pt>
                <c:pt idx="1303">
                  <c:v>2.6690552430999999</c:v>
                </c:pt>
                <c:pt idx="1304">
                  <c:v>1.5079992444999999</c:v>
                </c:pt>
                <c:pt idx="1305">
                  <c:v>4.5148428111000003</c:v>
                </c:pt>
                <c:pt idx="1306">
                  <c:v>14.652514587000001</c:v>
                </c:pt>
                <c:pt idx="1307">
                  <c:v>23.020513334</c:v>
                </c:pt>
                <c:pt idx="1308">
                  <c:v>25.574590886999999</c:v>
                </c:pt>
                <c:pt idx="1309">
                  <c:v>22.361005599999999</c:v>
                </c:pt>
                <c:pt idx="1310">
                  <c:v>23.226109236999999</c:v>
                </c:pt>
                <c:pt idx="1311">
                  <c:v>24.665853733999999</c:v>
                </c:pt>
                <c:pt idx="1312">
                  <c:v>24.157633986</c:v>
                </c:pt>
                <c:pt idx="1313">
                  <c:v>20.014575765</c:v>
                </c:pt>
                <c:pt idx="1314">
                  <c:v>15.444370662000001</c:v>
                </c:pt>
                <c:pt idx="1315">
                  <c:v>8.7629719274000006</c:v>
                </c:pt>
                <c:pt idx="1316">
                  <c:v>7.7868825570000002</c:v>
                </c:pt>
                <c:pt idx="1317">
                  <c:v>7.2762070731000001</c:v>
                </c:pt>
                <c:pt idx="1318">
                  <c:v>8.5980089223</c:v>
                </c:pt>
                <c:pt idx="1319">
                  <c:v>5.2998014144000001</c:v>
                </c:pt>
                <c:pt idx="1320">
                  <c:v>10.215051281999999</c:v>
                </c:pt>
                <c:pt idx="1321">
                  <c:v>6.1596117974000002</c:v>
                </c:pt>
                <c:pt idx="1322">
                  <c:v>7.4693714704999996</c:v>
                </c:pt>
                <c:pt idx="1323">
                  <c:v>0.18359447367000001</c:v>
                </c:pt>
                <c:pt idx="1324">
                  <c:v>3.7872515296999998</c:v>
                </c:pt>
                <c:pt idx="1325">
                  <c:v>-3.1167683932000001</c:v>
                </c:pt>
                <c:pt idx="1326">
                  <c:v>0.93071631545</c:v>
                </c:pt>
                <c:pt idx="1327">
                  <c:v>3.4347870442000001</c:v>
                </c:pt>
                <c:pt idx="1328">
                  <c:v>11.019089275000001</c:v>
                </c:pt>
                <c:pt idx="1329">
                  <c:v>17.962776085000002</c:v>
                </c:pt>
                <c:pt idx="1330">
                  <c:v>16.460705707999999</c:v>
                </c:pt>
                <c:pt idx="1331">
                  <c:v>16.594331274000002</c:v>
                </c:pt>
                <c:pt idx="1332">
                  <c:v>19.890135575999999</c:v>
                </c:pt>
                <c:pt idx="1333">
                  <c:v>28.390894131</c:v>
                </c:pt>
                <c:pt idx="1334">
                  <c:v>24.304086674000001</c:v>
                </c:pt>
                <c:pt idx="1335">
                  <c:v>25.938400287</c:v>
                </c:pt>
                <c:pt idx="1336">
                  <c:v>23.572240554</c:v>
                </c:pt>
                <c:pt idx="1337">
                  <c:v>20.078326384</c:v>
                </c:pt>
                <c:pt idx="1338">
                  <c:v>15.918783746000001</c:v>
                </c:pt>
                <c:pt idx="1339">
                  <c:v>16.805564243999999</c:v>
                </c:pt>
                <c:pt idx="1340">
                  <c:v>19.530403501999999</c:v>
                </c:pt>
                <c:pt idx="1341">
                  <c:v>21.832876775999999</c:v>
                </c:pt>
                <c:pt idx="1342">
                  <c:v>20.616986129000001</c:v>
                </c:pt>
                <c:pt idx="1343">
                  <c:v>25.530914922000001</c:v>
                </c:pt>
                <c:pt idx="1344">
                  <c:v>29.524688143999999</c:v>
                </c:pt>
                <c:pt idx="1345">
                  <c:v>28.026769345999998</c:v>
                </c:pt>
                <c:pt idx="1346">
                  <c:v>30.623107426000001</c:v>
                </c:pt>
                <c:pt idx="1347">
                  <c:v>34.216299798999998</c:v>
                </c:pt>
                <c:pt idx="1348">
                  <c:v>32.699858923999997</c:v>
                </c:pt>
                <c:pt idx="1349">
                  <c:v>32.783543834</c:v>
                </c:pt>
                <c:pt idx="1350">
                  <c:v>24.219468274</c:v>
                </c:pt>
                <c:pt idx="1351">
                  <c:v>25.618629013</c:v>
                </c:pt>
                <c:pt idx="1352">
                  <c:v>24.886602567000001</c:v>
                </c:pt>
                <c:pt idx="1353">
                  <c:v>25.860652162000001</c:v>
                </c:pt>
                <c:pt idx="1354">
                  <c:v>19.369705867</c:v>
                </c:pt>
                <c:pt idx="1355">
                  <c:v>17.239590444000001</c:v>
                </c:pt>
                <c:pt idx="1356">
                  <c:v>13.311968111000001</c:v>
                </c:pt>
                <c:pt idx="1357">
                  <c:v>8.6860396999000002</c:v>
                </c:pt>
                <c:pt idx="1358">
                  <c:v>4.0234265634000002</c:v>
                </c:pt>
                <c:pt idx="1359">
                  <c:v>1.2141573002999999</c:v>
                </c:pt>
                <c:pt idx="1360">
                  <c:v>1.2067279799999999</c:v>
                </c:pt>
                <c:pt idx="1361">
                  <c:v>4.7970937571999999</c:v>
                </c:pt>
                <c:pt idx="1362">
                  <c:v>6.0203591266999998</c:v>
                </c:pt>
                <c:pt idx="1363">
                  <c:v>9.6507136613999993</c:v>
                </c:pt>
                <c:pt idx="1364">
                  <c:v>6.6161132032000003</c:v>
                </c:pt>
                <c:pt idx="1365">
                  <c:v>5.0093171973999997</c:v>
                </c:pt>
                <c:pt idx="1366">
                  <c:v>4.0898233869</c:v>
                </c:pt>
                <c:pt idx="1367">
                  <c:v>9.2835131223000005</c:v>
                </c:pt>
                <c:pt idx="1368">
                  <c:v>12.919945538</c:v>
                </c:pt>
                <c:pt idx="1369">
                  <c:v>15.896277464000001</c:v>
                </c:pt>
                <c:pt idx="1370">
                  <c:v>13.537021762</c:v>
                </c:pt>
                <c:pt idx="1371">
                  <c:v>16.417064373999999</c:v>
                </c:pt>
                <c:pt idx="1372">
                  <c:v>14.033185878999999</c:v>
                </c:pt>
                <c:pt idx="1373">
                  <c:v>13.787655975</c:v>
                </c:pt>
                <c:pt idx="1374">
                  <c:v>15.991923755</c:v>
                </c:pt>
                <c:pt idx="1375">
                  <c:v>18.486726513000001</c:v>
                </c:pt>
                <c:pt idx="1376">
                  <c:v>16.227715966000002</c:v>
                </c:pt>
                <c:pt idx="1377">
                  <c:v>20.391112708000001</c:v>
                </c:pt>
                <c:pt idx="1378">
                  <c:v>18.330970475000001</c:v>
                </c:pt>
                <c:pt idx="1379">
                  <c:v>11.756951728000001</c:v>
                </c:pt>
                <c:pt idx="1380">
                  <c:v>9.1690169464999993</c:v>
                </c:pt>
                <c:pt idx="1381">
                  <c:v>4.9575732910000001</c:v>
                </c:pt>
                <c:pt idx="1382">
                  <c:v>5.6558812980999997</c:v>
                </c:pt>
                <c:pt idx="1383">
                  <c:v>0.62290418572999995</c:v>
                </c:pt>
                <c:pt idx="1384">
                  <c:v>0.90091351812999998</c:v>
                </c:pt>
                <c:pt idx="1385">
                  <c:v>-2.9144707374999999</c:v>
                </c:pt>
                <c:pt idx="1386">
                  <c:v>-7.0657470596999996</c:v>
                </c:pt>
                <c:pt idx="1387">
                  <c:v>-10.2539619</c:v>
                </c:pt>
                <c:pt idx="1388">
                  <c:v>-9.3437476224000005</c:v>
                </c:pt>
                <c:pt idx="1389">
                  <c:v>-8.2224767859999996</c:v>
                </c:pt>
                <c:pt idx="1390">
                  <c:v>-3.1477916626</c:v>
                </c:pt>
                <c:pt idx="1391">
                  <c:v>-3.4240364848999998</c:v>
                </c:pt>
                <c:pt idx="1392">
                  <c:v>-0.11799250259999999</c:v>
                </c:pt>
                <c:pt idx="1393">
                  <c:v>-2.2235585866999998</c:v>
                </c:pt>
                <c:pt idx="1394">
                  <c:v>1.2786664722000001</c:v>
                </c:pt>
                <c:pt idx="1395">
                  <c:v>-1.9971993291000001</c:v>
                </c:pt>
                <c:pt idx="1396">
                  <c:v>-7.2642927424000003</c:v>
                </c:pt>
                <c:pt idx="1397">
                  <c:v>-6.9012243004</c:v>
                </c:pt>
                <c:pt idx="1398">
                  <c:v>-6.8749363096999998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FB7-8D42-BFD0-841064473FEB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FinacapHist1!$A$5:$A$1402</c:f>
              <c:numCache>
                <c:formatCode>dd/mm/yyyy</c:formatCode>
                <c:ptCount val="1398"/>
                <c:pt idx="0">
                  <c:v>35944</c:v>
                </c:pt>
                <c:pt idx="1">
                  <c:v>35951</c:v>
                </c:pt>
                <c:pt idx="2">
                  <c:v>35958</c:v>
                </c:pt>
                <c:pt idx="3">
                  <c:v>35965</c:v>
                </c:pt>
                <c:pt idx="4">
                  <c:v>35972</c:v>
                </c:pt>
                <c:pt idx="5">
                  <c:v>35979</c:v>
                </c:pt>
                <c:pt idx="6">
                  <c:v>35986</c:v>
                </c:pt>
                <c:pt idx="7">
                  <c:v>35993</c:v>
                </c:pt>
                <c:pt idx="8">
                  <c:v>36000</c:v>
                </c:pt>
                <c:pt idx="9">
                  <c:v>36007</c:v>
                </c:pt>
                <c:pt idx="10">
                  <c:v>36014</c:v>
                </c:pt>
                <c:pt idx="11">
                  <c:v>36021</c:v>
                </c:pt>
                <c:pt idx="12">
                  <c:v>36028</c:v>
                </c:pt>
                <c:pt idx="13">
                  <c:v>36035</c:v>
                </c:pt>
                <c:pt idx="14">
                  <c:v>36042</c:v>
                </c:pt>
                <c:pt idx="15">
                  <c:v>36049</c:v>
                </c:pt>
                <c:pt idx="16">
                  <c:v>36056</c:v>
                </c:pt>
                <c:pt idx="17">
                  <c:v>36063</c:v>
                </c:pt>
                <c:pt idx="18">
                  <c:v>36070</c:v>
                </c:pt>
                <c:pt idx="19">
                  <c:v>36077</c:v>
                </c:pt>
                <c:pt idx="20">
                  <c:v>36084</c:v>
                </c:pt>
                <c:pt idx="21">
                  <c:v>36091</c:v>
                </c:pt>
                <c:pt idx="22">
                  <c:v>36098</c:v>
                </c:pt>
                <c:pt idx="23">
                  <c:v>36105</c:v>
                </c:pt>
                <c:pt idx="24">
                  <c:v>36112</c:v>
                </c:pt>
                <c:pt idx="25">
                  <c:v>36119</c:v>
                </c:pt>
                <c:pt idx="26">
                  <c:v>36126</c:v>
                </c:pt>
                <c:pt idx="27">
                  <c:v>36133</c:v>
                </c:pt>
                <c:pt idx="28">
                  <c:v>36140</c:v>
                </c:pt>
                <c:pt idx="29">
                  <c:v>36147</c:v>
                </c:pt>
                <c:pt idx="30">
                  <c:v>36154</c:v>
                </c:pt>
                <c:pt idx="31">
                  <c:v>36161</c:v>
                </c:pt>
                <c:pt idx="32">
                  <c:v>36168</c:v>
                </c:pt>
                <c:pt idx="33">
                  <c:v>36175</c:v>
                </c:pt>
                <c:pt idx="34">
                  <c:v>36182</c:v>
                </c:pt>
                <c:pt idx="35">
                  <c:v>36189</c:v>
                </c:pt>
                <c:pt idx="36">
                  <c:v>36196</c:v>
                </c:pt>
                <c:pt idx="37">
                  <c:v>36203</c:v>
                </c:pt>
                <c:pt idx="38">
                  <c:v>36210</c:v>
                </c:pt>
                <c:pt idx="39">
                  <c:v>36217</c:v>
                </c:pt>
                <c:pt idx="40">
                  <c:v>36224</c:v>
                </c:pt>
                <c:pt idx="41">
                  <c:v>36231</c:v>
                </c:pt>
                <c:pt idx="42">
                  <c:v>36238</c:v>
                </c:pt>
                <c:pt idx="43">
                  <c:v>36245</c:v>
                </c:pt>
                <c:pt idx="44">
                  <c:v>36252</c:v>
                </c:pt>
                <c:pt idx="45">
                  <c:v>36259</c:v>
                </c:pt>
                <c:pt idx="46">
                  <c:v>36266</c:v>
                </c:pt>
                <c:pt idx="47">
                  <c:v>36273</c:v>
                </c:pt>
                <c:pt idx="48">
                  <c:v>36280</c:v>
                </c:pt>
                <c:pt idx="49">
                  <c:v>36287</c:v>
                </c:pt>
                <c:pt idx="50">
                  <c:v>36294</c:v>
                </c:pt>
                <c:pt idx="51">
                  <c:v>36301</c:v>
                </c:pt>
                <c:pt idx="52">
                  <c:v>36308</c:v>
                </c:pt>
                <c:pt idx="53">
                  <c:v>36315</c:v>
                </c:pt>
                <c:pt idx="54">
                  <c:v>36322</c:v>
                </c:pt>
                <c:pt idx="55">
                  <c:v>36329</c:v>
                </c:pt>
                <c:pt idx="56">
                  <c:v>36336</c:v>
                </c:pt>
                <c:pt idx="57">
                  <c:v>36343</c:v>
                </c:pt>
                <c:pt idx="58">
                  <c:v>36350</c:v>
                </c:pt>
                <c:pt idx="59">
                  <c:v>36357</c:v>
                </c:pt>
                <c:pt idx="60">
                  <c:v>36364</c:v>
                </c:pt>
                <c:pt idx="61">
                  <c:v>36371</c:v>
                </c:pt>
                <c:pt idx="62">
                  <c:v>36378</c:v>
                </c:pt>
                <c:pt idx="63">
                  <c:v>36385</c:v>
                </c:pt>
                <c:pt idx="64">
                  <c:v>36392</c:v>
                </c:pt>
                <c:pt idx="65">
                  <c:v>36399</c:v>
                </c:pt>
                <c:pt idx="66">
                  <c:v>36406</c:v>
                </c:pt>
                <c:pt idx="67">
                  <c:v>36413</c:v>
                </c:pt>
                <c:pt idx="68">
                  <c:v>36420</c:v>
                </c:pt>
                <c:pt idx="69">
                  <c:v>36427</c:v>
                </c:pt>
                <c:pt idx="70">
                  <c:v>36434</c:v>
                </c:pt>
                <c:pt idx="71">
                  <c:v>36441</c:v>
                </c:pt>
                <c:pt idx="72">
                  <c:v>36448</c:v>
                </c:pt>
                <c:pt idx="73">
                  <c:v>36455</c:v>
                </c:pt>
                <c:pt idx="74">
                  <c:v>36462</c:v>
                </c:pt>
                <c:pt idx="75">
                  <c:v>36469</c:v>
                </c:pt>
                <c:pt idx="76">
                  <c:v>36476</c:v>
                </c:pt>
                <c:pt idx="77">
                  <c:v>36483</c:v>
                </c:pt>
                <c:pt idx="78">
                  <c:v>36490</c:v>
                </c:pt>
                <c:pt idx="79">
                  <c:v>36497</c:v>
                </c:pt>
                <c:pt idx="80">
                  <c:v>36504</c:v>
                </c:pt>
                <c:pt idx="81">
                  <c:v>36511</c:v>
                </c:pt>
                <c:pt idx="82">
                  <c:v>36518</c:v>
                </c:pt>
                <c:pt idx="83">
                  <c:v>36525</c:v>
                </c:pt>
                <c:pt idx="84">
                  <c:v>36532</c:v>
                </c:pt>
                <c:pt idx="85">
                  <c:v>36539</c:v>
                </c:pt>
                <c:pt idx="86">
                  <c:v>36546</c:v>
                </c:pt>
                <c:pt idx="87">
                  <c:v>36553</c:v>
                </c:pt>
                <c:pt idx="88">
                  <c:v>36560</c:v>
                </c:pt>
                <c:pt idx="89">
                  <c:v>36567</c:v>
                </c:pt>
                <c:pt idx="90">
                  <c:v>36574</c:v>
                </c:pt>
                <c:pt idx="91">
                  <c:v>36581</c:v>
                </c:pt>
                <c:pt idx="92">
                  <c:v>36588</c:v>
                </c:pt>
                <c:pt idx="93">
                  <c:v>36595</c:v>
                </c:pt>
                <c:pt idx="94">
                  <c:v>36602</c:v>
                </c:pt>
                <c:pt idx="95">
                  <c:v>36609</c:v>
                </c:pt>
                <c:pt idx="96">
                  <c:v>36616</c:v>
                </c:pt>
                <c:pt idx="97">
                  <c:v>36623</c:v>
                </c:pt>
                <c:pt idx="98">
                  <c:v>36630</c:v>
                </c:pt>
                <c:pt idx="99">
                  <c:v>36637</c:v>
                </c:pt>
                <c:pt idx="100">
                  <c:v>36644</c:v>
                </c:pt>
                <c:pt idx="101">
                  <c:v>36651</c:v>
                </c:pt>
                <c:pt idx="102">
                  <c:v>36658</c:v>
                </c:pt>
                <c:pt idx="103">
                  <c:v>36665</c:v>
                </c:pt>
                <c:pt idx="104">
                  <c:v>36672</c:v>
                </c:pt>
                <c:pt idx="105">
                  <c:v>36679</c:v>
                </c:pt>
                <c:pt idx="106">
                  <c:v>36686</c:v>
                </c:pt>
                <c:pt idx="107">
                  <c:v>36693</c:v>
                </c:pt>
                <c:pt idx="108">
                  <c:v>36700</c:v>
                </c:pt>
                <c:pt idx="109">
                  <c:v>36707</c:v>
                </c:pt>
                <c:pt idx="110">
                  <c:v>36714</c:v>
                </c:pt>
                <c:pt idx="111">
                  <c:v>36721</c:v>
                </c:pt>
                <c:pt idx="112">
                  <c:v>36728</c:v>
                </c:pt>
                <c:pt idx="113">
                  <c:v>36735</c:v>
                </c:pt>
                <c:pt idx="114">
                  <c:v>36742</c:v>
                </c:pt>
                <c:pt idx="115">
                  <c:v>36749</c:v>
                </c:pt>
                <c:pt idx="116">
                  <c:v>36756</c:v>
                </c:pt>
                <c:pt idx="117">
                  <c:v>36763</c:v>
                </c:pt>
                <c:pt idx="118">
                  <c:v>36770</c:v>
                </c:pt>
                <c:pt idx="119">
                  <c:v>36777</c:v>
                </c:pt>
                <c:pt idx="120">
                  <c:v>36784</c:v>
                </c:pt>
                <c:pt idx="121">
                  <c:v>36791</c:v>
                </c:pt>
                <c:pt idx="122">
                  <c:v>36798</c:v>
                </c:pt>
                <c:pt idx="123">
                  <c:v>36805</c:v>
                </c:pt>
                <c:pt idx="124">
                  <c:v>36812</c:v>
                </c:pt>
                <c:pt idx="125">
                  <c:v>36819</c:v>
                </c:pt>
                <c:pt idx="126">
                  <c:v>36826</c:v>
                </c:pt>
                <c:pt idx="127">
                  <c:v>36833</c:v>
                </c:pt>
                <c:pt idx="128">
                  <c:v>36840</c:v>
                </c:pt>
                <c:pt idx="129">
                  <c:v>36847</c:v>
                </c:pt>
                <c:pt idx="130">
                  <c:v>36854</c:v>
                </c:pt>
                <c:pt idx="131">
                  <c:v>36861</c:v>
                </c:pt>
                <c:pt idx="132">
                  <c:v>36868</c:v>
                </c:pt>
                <c:pt idx="133">
                  <c:v>36875</c:v>
                </c:pt>
                <c:pt idx="134">
                  <c:v>36882</c:v>
                </c:pt>
                <c:pt idx="135">
                  <c:v>36889</c:v>
                </c:pt>
                <c:pt idx="136">
                  <c:v>36896</c:v>
                </c:pt>
                <c:pt idx="137">
                  <c:v>36903</c:v>
                </c:pt>
                <c:pt idx="138">
                  <c:v>36910</c:v>
                </c:pt>
                <c:pt idx="139">
                  <c:v>36917</c:v>
                </c:pt>
                <c:pt idx="140">
                  <c:v>36924</c:v>
                </c:pt>
                <c:pt idx="141">
                  <c:v>36931</c:v>
                </c:pt>
                <c:pt idx="142">
                  <c:v>36938</c:v>
                </c:pt>
                <c:pt idx="143">
                  <c:v>36945</c:v>
                </c:pt>
                <c:pt idx="144">
                  <c:v>36952</c:v>
                </c:pt>
                <c:pt idx="145">
                  <c:v>36959</c:v>
                </c:pt>
                <c:pt idx="146">
                  <c:v>36966</c:v>
                </c:pt>
                <c:pt idx="147">
                  <c:v>36973</c:v>
                </c:pt>
                <c:pt idx="148">
                  <c:v>36980</c:v>
                </c:pt>
                <c:pt idx="149">
                  <c:v>36987</c:v>
                </c:pt>
                <c:pt idx="150">
                  <c:v>36994</c:v>
                </c:pt>
                <c:pt idx="151">
                  <c:v>37001</c:v>
                </c:pt>
                <c:pt idx="152">
                  <c:v>37008</c:v>
                </c:pt>
                <c:pt idx="153">
                  <c:v>37015</c:v>
                </c:pt>
                <c:pt idx="154">
                  <c:v>37022</c:v>
                </c:pt>
                <c:pt idx="155">
                  <c:v>37029</c:v>
                </c:pt>
                <c:pt idx="156">
                  <c:v>37036</c:v>
                </c:pt>
                <c:pt idx="157">
                  <c:v>37043</c:v>
                </c:pt>
                <c:pt idx="158">
                  <c:v>37050</c:v>
                </c:pt>
                <c:pt idx="159">
                  <c:v>37057</c:v>
                </c:pt>
                <c:pt idx="160">
                  <c:v>37064</c:v>
                </c:pt>
                <c:pt idx="161">
                  <c:v>37071</c:v>
                </c:pt>
                <c:pt idx="162">
                  <c:v>37078</c:v>
                </c:pt>
                <c:pt idx="163">
                  <c:v>37085</c:v>
                </c:pt>
                <c:pt idx="164">
                  <c:v>37092</c:v>
                </c:pt>
                <c:pt idx="165">
                  <c:v>37099</c:v>
                </c:pt>
                <c:pt idx="166">
                  <c:v>37106</c:v>
                </c:pt>
                <c:pt idx="167">
                  <c:v>37113</c:v>
                </c:pt>
                <c:pt idx="168">
                  <c:v>37120</c:v>
                </c:pt>
                <c:pt idx="169">
                  <c:v>37127</c:v>
                </c:pt>
                <c:pt idx="170">
                  <c:v>37134</c:v>
                </c:pt>
                <c:pt idx="171">
                  <c:v>37141</c:v>
                </c:pt>
                <c:pt idx="172">
                  <c:v>37148</c:v>
                </c:pt>
                <c:pt idx="173">
                  <c:v>37155</c:v>
                </c:pt>
                <c:pt idx="174">
                  <c:v>37162</c:v>
                </c:pt>
                <c:pt idx="175">
                  <c:v>37169</c:v>
                </c:pt>
                <c:pt idx="176">
                  <c:v>37176</c:v>
                </c:pt>
                <c:pt idx="177">
                  <c:v>37183</c:v>
                </c:pt>
                <c:pt idx="178">
                  <c:v>37190</c:v>
                </c:pt>
                <c:pt idx="179">
                  <c:v>37197</c:v>
                </c:pt>
                <c:pt idx="180">
                  <c:v>37204</c:v>
                </c:pt>
                <c:pt idx="181">
                  <c:v>37211</c:v>
                </c:pt>
                <c:pt idx="182">
                  <c:v>37218</c:v>
                </c:pt>
                <c:pt idx="183">
                  <c:v>37225</c:v>
                </c:pt>
                <c:pt idx="184">
                  <c:v>37232</c:v>
                </c:pt>
                <c:pt idx="185">
                  <c:v>37239</c:v>
                </c:pt>
                <c:pt idx="186">
                  <c:v>37246</c:v>
                </c:pt>
                <c:pt idx="187">
                  <c:v>37253</c:v>
                </c:pt>
                <c:pt idx="188">
                  <c:v>37260</c:v>
                </c:pt>
                <c:pt idx="189">
                  <c:v>37267</c:v>
                </c:pt>
                <c:pt idx="190">
                  <c:v>37274</c:v>
                </c:pt>
                <c:pt idx="191">
                  <c:v>37281</c:v>
                </c:pt>
                <c:pt idx="192">
                  <c:v>37288</c:v>
                </c:pt>
                <c:pt idx="193">
                  <c:v>37295</c:v>
                </c:pt>
                <c:pt idx="194">
                  <c:v>37302</c:v>
                </c:pt>
                <c:pt idx="195">
                  <c:v>37309</c:v>
                </c:pt>
                <c:pt idx="196">
                  <c:v>37316</c:v>
                </c:pt>
                <c:pt idx="197">
                  <c:v>37323</c:v>
                </c:pt>
                <c:pt idx="198">
                  <c:v>37330</c:v>
                </c:pt>
                <c:pt idx="199">
                  <c:v>37337</c:v>
                </c:pt>
                <c:pt idx="200">
                  <c:v>37344</c:v>
                </c:pt>
                <c:pt idx="201">
                  <c:v>37351</c:v>
                </c:pt>
                <c:pt idx="202">
                  <c:v>37358</c:v>
                </c:pt>
                <c:pt idx="203">
                  <c:v>37365</c:v>
                </c:pt>
                <c:pt idx="204">
                  <c:v>37372</c:v>
                </c:pt>
                <c:pt idx="205">
                  <c:v>37379</c:v>
                </c:pt>
                <c:pt idx="206">
                  <c:v>37386</c:v>
                </c:pt>
                <c:pt idx="207">
                  <c:v>37393</c:v>
                </c:pt>
                <c:pt idx="208">
                  <c:v>37400</c:v>
                </c:pt>
                <c:pt idx="209">
                  <c:v>37407</c:v>
                </c:pt>
                <c:pt idx="210">
                  <c:v>37414</c:v>
                </c:pt>
                <c:pt idx="211">
                  <c:v>37421</c:v>
                </c:pt>
                <c:pt idx="212">
                  <c:v>37428</c:v>
                </c:pt>
                <c:pt idx="213">
                  <c:v>37435</c:v>
                </c:pt>
                <c:pt idx="214">
                  <c:v>37442</c:v>
                </c:pt>
                <c:pt idx="215">
                  <c:v>37449</c:v>
                </c:pt>
                <c:pt idx="216">
                  <c:v>37456</c:v>
                </c:pt>
                <c:pt idx="217">
                  <c:v>37463</c:v>
                </c:pt>
                <c:pt idx="218">
                  <c:v>37470</c:v>
                </c:pt>
                <c:pt idx="219">
                  <c:v>37477</c:v>
                </c:pt>
                <c:pt idx="220">
                  <c:v>37484</c:v>
                </c:pt>
                <c:pt idx="221">
                  <c:v>37491</c:v>
                </c:pt>
                <c:pt idx="222">
                  <c:v>37498</c:v>
                </c:pt>
                <c:pt idx="223">
                  <c:v>37505</c:v>
                </c:pt>
                <c:pt idx="224">
                  <c:v>37512</c:v>
                </c:pt>
                <c:pt idx="225">
                  <c:v>37519</c:v>
                </c:pt>
                <c:pt idx="226">
                  <c:v>37526</c:v>
                </c:pt>
                <c:pt idx="227">
                  <c:v>37533</c:v>
                </c:pt>
                <c:pt idx="228">
                  <c:v>37540</c:v>
                </c:pt>
                <c:pt idx="229">
                  <c:v>37547</c:v>
                </c:pt>
                <c:pt idx="230">
                  <c:v>37554</c:v>
                </c:pt>
                <c:pt idx="231">
                  <c:v>37561</c:v>
                </c:pt>
                <c:pt idx="232">
                  <c:v>37568</c:v>
                </c:pt>
                <c:pt idx="233">
                  <c:v>37575</c:v>
                </c:pt>
                <c:pt idx="234">
                  <c:v>37582</c:v>
                </c:pt>
                <c:pt idx="235">
                  <c:v>37589</c:v>
                </c:pt>
                <c:pt idx="236">
                  <c:v>37596</c:v>
                </c:pt>
                <c:pt idx="237">
                  <c:v>37603</c:v>
                </c:pt>
                <c:pt idx="238">
                  <c:v>37610</c:v>
                </c:pt>
                <c:pt idx="239">
                  <c:v>37617</c:v>
                </c:pt>
                <c:pt idx="240">
                  <c:v>37624</c:v>
                </c:pt>
                <c:pt idx="241">
                  <c:v>37631</c:v>
                </c:pt>
                <c:pt idx="242">
                  <c:v>37638</c:v>
                </c:pt>
                <c:pt idx="243">
                  <c:v>37645</c:v>
                </c:pt>
                <c:pt idx="244">
                  <c:v>37652</c:v>
                </c:pt>
                <c:pt idx="245">
                  <c:v>37659</c:v>
                </c:pt>
                <c:pt idx="246">
                  <c:v>37666</c:v>
                </c:pt>
                <c:pt idx="247">
                  <c:v>37673</c:v>
                </c:pt>
                <c:pt idx="248">
                  <c:v>37680</c:v>
                </c:pt>
                <c:pt idx="249">
                  <c:v>37687</c:v>
                </c:pt>
                <c:pt idx="250">
                  <c:v>37694</c:v>
                </c:pt>
                <c:pt idx="251">
                  <c:v>37701</c:v>
                </c:pt>
                <c:pt idx="252">
                  <c:v>37708</c:v>
                </c:pt>
                <c:pt idx="253">
                  <c:v>37715</c:v>
                </c:pt>
                <c:pt idx="254">
                  <c:v>37722</c:v>
                </c:pt>
                <c:pt idx="255">
                  <c:v>37729</c:v>
                </c:pt>
                <c:pt idx="256">
                  <c:v>37736</c:v>
                </c:pt>
                <c:pt idx="257">
                  <c:v>37743</c:v>
                </c:pt>
                <c:pt idx="258">
                  <c:v>37750</c:v>
                </c:pt>
                <c:pt idx="259">
                  <c:v>37757</c:v>
                </c:pt>
                <c:pt idx="260">
                  <c:v>37764</c:v>
                </c:pt>
                <c:pt idx="261">
                  <c:v>37771</c:v>
                </c:pt>
                <c:pt idx="262">
                  <c:v>37778</c:v>
                </c:pt>
                <c:pt idx="263">
                  <c:v>37785</c:v>
                </c:pt>
                <c:pt idx="264">
                  <c:v>37792</c:v>
                </c:pt>
                <c:pt idx="265">
                  <c:v>37799</c:v>
                </c:pt>
                <c:pt idx="266">
                  <c:v>37806</c:v>
                </c:pt>
                <c:pt idx="267">
                  <c:v>37813</c:v>
                </c:pt>
                <c:pt idx="268">
                  <c:v>37820</c:v>
                </c:pt>
                <c:pt idx="269">
                  <c:v>37827</c:v>
                </c:pt>
                <c:pt idx="270">
                  <c:v>37834</c:v>
                </c:pt>
                <c:pt idx="271">
                  <c:v>37841</c:v>
                </c:pt>
                <c:pt idx="272">
                  <c:v>37848</c:v>
                </c:pt>
                <c:pt idx="273">
                  <c:v>37855</c:v>
                </c:pt>
                <c:pt idx="274">
                  <c:v>37862</c:v>
                </c:pt>
                <c:pt idx="275">
                  <c:v>37869</c:v>
                </c:pt>
                <c:pt idx="276">
                  <c:v>37876</c:v>
                </c:pt>
                <c:pt idx="277">
                  <c:v>37883</c:v>
                </c:pt>
                <c:pt idx="278">
                  <c:v>37890</c:v>
                </c:pt>
                <c:pt idx="279">
                  <c:v>37897</c:v>
                </c:pt>
                <c:pt idx="280">
                  <c:v>37904</c:v>
                </c:pt>
                <c:pt idx="281">
                  <c:v>37911</c:v>
                </c:pt>
                <c:pt idx="282">
                  <c:v>37918</c:v>
                </c:pt>
                <c:pt idx="283">
                  <c:v>37925</c:v>
                </c:pt>
                <c:pt idx="284">
                  <c:v>37932</c:v>
                </c:pt>
                <c:pt idx="285">
                  <c:v>37939</c:v>
                </c:pt>
                <c:pt idx="286">
                  <c:v>37946</c:v>
                </c:pt>
                <c:pt idx="287">
                  <c:v>37953</c:v>
                </c:pt>
                <c:pt idx="288">
                  <c:v>37960</c:v>
                </c:pt>
                <c:pt idx="289">
                  <c:v>37967</c:v>
                </c:pt>
                <c:pt idx="290">
                  <c:v>37974</c:v>
                </c:pt>
                <c:pt idx="291">
                  <c:v>37981</c:v>
                </c:pt>
                <c:pt idx="292">
                  <c:v>37988</c:v>
                </c:pt>
                <c:pt idx="293">
                  <c:v>37995</c:v>
                </c:pt>
                <c:pt idx="294">
                  <c:v>38002</c:v>
                </c:pt>
                <c:pt idx="295">
                  <c:v>38009</c:v>
                </c:pt>
                <c:pt idx="296">
                  <c:v>38016</c:v>
                </c:pt>
                <c:pt idx="297">
                  <c:v>38023</c:v>
                </c:pt>
                <c:pt idx="298">
                  <c:v>38030</c:v>
                </c:pt>
                <c:pt idx="299">
                  <c:v>38037</c:v>
                </c:pt>
                <c:pt idx="300">
                  <c:v>38044</c:v>
                </c:pt>
                <c:pt idx="301">
                  <c:v>38051</c:v>
                </c:pt>
                <c:pt idx="302">
                  <c:v>38058</c:v>
                </c:pt>
                <c:pt idx="303">
                  <c:v>38065</c:v>
                </c:pt>
                <c:pt idx="304">
                  <c:v>38072</c:v>
                </c:pt>
                <c:pt idx="305">
                  <c:v>38079</c:v>
                </c:pt>
                <c:pt idx="306">
                  <c:v>38086</c:v>
                </c:pt>
                <c:pt idx="307">
                  <c:v>38093</c:v>
                </c:pt>
                <c:pt idx="308">
                  <c:v>38100</c:v>
                </c:pt>
                <c:pt idx="309">
                  <c:v>38107</c:v>
                </c:pt>
                <c:pt idx="310">
                  <c:v>38114</c:v>
                </c:pt>
                <c:pt idx="311">
                  <c:v>38121</c:v>
                </c:pt>
                <c:pt idx="312">
                  <c:v>38128</c:v>
                </c:pt>
                <c:pt idx="313">
                  <c:v>38135</c:v>
                </c:pt>
                <c:pt idx="314">
                  <c:v>38142</c:v>
                </c:pt>
                <c:pt idx="315">
                  <c:v>38149</c:v>
                </c:pt>
                <c:pt idx="316">
                  <c:v>38156</c:v>
                </c:pt>
                <c:pt idx="317">
                  <c:v>38163</c:v>
                </c:pt>
                <c:pt idx="318">
                  <c:v>38170</c:v>
                </c:pt>
                <c:pt idx="319">
                  <c:v>38177</c:v>
                </c:pt>
                <c:pt idx="320">
                  <c:v>38184</c:v>
                </c:pt>
                <c:pt idx="321">
                  <c:v>38191</c:v>
                </c:pt>
                <c:pt idx="322">
                  <c:v>38198</c:v>
                </c:pt>
                <c:pt idx="323">
                  <c:v>38205</c:v>
                </c:pt>
                <c:pt idx="324">
                  <c:v>38212</c:v>
                </c:pt>
                <c:pt idx="325">
                  <c:v>38219</c:v>
                </c:pt>
                <c:pt idx="326">
                  <c:v>38226</c:v>
                </c:pt>
                <c:pt idx="327">
                  <c:v>38233</c:v>
                </c:pt>
                <c:pt idx="328">
                  <c:v>38240</c:v>
                </c:pt>
                <c:pt idx="329">
                  <c:v>38247</c:v>
                </c:pt>
                <c:pt idx="330">
                  <c:v>38254</c:v>
                </c:pt>
                <c:pt idx="331">
                  <c:v>38261</c:v>
                </c:pt>
                <c:pt idx="332">
                  <c:v>38268</c:v>
                </c:pt>
                <c:pt idx="333">
                  <c:v>38275</c:v>
                </c:pt>
                <c:pt idx="334">
                  <c:v>38282</c:v>
                </c:pt>
                <c:pt idx="335">
                  <c:v>38289</c:v>
                </c:pt>
                <c:pt idx="336">
                  <c:v>38296</c:v>
                </c:pt>
                <c:pt idx="337">
                  <c:v>38303</c:v>
                </c:pt>
                <c:pt idx="338">
                  <c:v>38310</c:v>
                </c:pt>
                <c:pt idx="339">
                  <c:v>38317</c:v>
                </c:pt>
                <c:pt idx="340">
                  <c:v>38324</c:v>
                </c:pt>
                <c:pt idx="341">
                  <c:v>38331</c:v>
                </c:pt>
                <c:pt idx="342">
                  <c:v>38338</c:v>
                </c:pt>
                <c:pt idx="343">
                  <c:v>38345</c:v>
                </c:pt>
                <c:pt idx="344">
                  <c:v>38352</c:v>
                </c:pt>
                <c:pt idx="345">
                  <c:v>38359</c:v>
                </c:pt>
                <c:pt idx="346">
                  <c:v>38366</c:v>
                </c:pt>
                <c:pt idx="347">
                  <c:v>38373</c:v>
                </c:pt>
                <c:pt idx="348">
                  <c:v>38380</c:v>
                </c:pt>
                <c:pt idx="349">
                  <c:v>38387</c:v>
                </c:pt>
                <c:pt idx="350">
                  <c:v>38394</c:v>
                </c:pt>
                <c:pt idx="351">
                  <c:v>38401</c:v>
                </c:pt>
                <c:pt idx="352">
                  <c:v>38408</c:v>
                </c:pt>
                <c:pt idx="353">
                  <c:v>38415</c:v>
                </c:pt>
                <c:pt idx="354">
                  <c:v>38422</c:v>
                </c:pt>
                <c:pt idx="355">
                  <c:v>38429</c:v>
                </c:pt>
                <c:pt idx="356">
                  <c:v>38436</c:v>
                </c:pt>
                <c:pt idx="357">
                  <c:v>38443</c:v>
                </c:pt>
                <c:pt idx="358">
                  <c:v>38450</c:v>
                </c:pt>
                <c:pt idx="359">
                  <c:v>38457</c:v>
                </c:pt>
                <c:pt idx="360">
                  <c:v>38464</c:v>
                </c:pt>
                <c:pt idx="361">
                  <c:v>38471</c:v>
                </c:pt>
                <c:pt idx="362">
                  <c:v>38478</c:v>
                </c:pt>
                <c:pt idx="363">
                  <c:v>38485</c:v>
                </c:pt>
                <c:pt idx="364">
                  <c:v>38492</c:v>
                </c:pt>
                <c:pt idx="365">
                  <c:v>38499</c:v>
                </c:pt>
                <c:pt idx="366">
                  <c:v>38506</c:v>
                </c:pt>
                <c:pt idx="367">
                  <c:v>38513</c:v>
                </c:pt>
                <c:pt idx="368">
                  <c:v>38520</c:v>
                </c:pt>
                <c:pt idx="369">
                  <c:v>38527</c:v>
                </c:pt>
                <c:pt idx="370">
                  <c:v>38534</c:v>
                </c:pt>
                <c:pt idx="371">
                  <c:v>38541</c:v>
                </c:pt>
                <c:pt idx="372">
                  <c:v>38548</c:v>
                </c:pt>
                <c:pt idx="373">
                  <c:v>38555</c:v>
                </c:pt>
                <c:pt idx="374">
                  <c:v>38562</c:v>
                </c:pt>
                <c:pt idx="375">
                  <c:v>38569</c:v>
                </c:pt>
                <c:pt idx="376">
                  <c:v>38576</c:v>
                </c:pt>
                <c:pt idx="377">
                  <c:v>38583</c:v>
                </c:pt>
                <c:pt idx="378">
                  <c:v>38590</c:v>
                </c:pt>
                <c:pt idx="379">
                  <c:v>38597</c:v>
                </c:pt>
                <c:pt idx="380">
                  <c:v>38604</c:v>
                </c:pt>
                <c:pt idx="381">
                  <c:v>38611</c:v>
                </c:pt>
                <c:pt idx="382">
                  <c:v>38618</c:v>
                </c:pt>
                <c:pt idx="383">
                  <c:v>38625</c:v>
                </c:pt>
                <c:pt idx="384">
                  <c:v>38632</c:v>
                </c:pt>
                <c:pt idx="385">
                  <c:v>38639</c:v>
                </c:pt>
                <c:pt idx="386">
                  <c:v>38646</c:v>
                </c:pt>
                <c:pt idx="387">
                  <c:v>38653</c:v>
                </c:pt>
                <c:pt idx="388">
                  <c:v>38660</c:v>
                </c:pt>
                <c:pt idx="389">
                  <c:v>38667</c:v>
                </c:pt>
                <c:pt idx="390">
                  <c:v>38674</c:v>
                </c:pt>
                <c:pt idx="391">
                  <c:v>38681</c:v>
                </c:pt>
                <c:pt idx="392">
                  <c:v>38688</c:v>
                </c:pt>
                <c:pt idx="393">
                  <c:v>38695</c:v>
                </c:pt>
                <c:pt idx="394">
                  <c:v>38702</c:v>
                </c:pt>
                <c:pt idx="395">
                  <c:v>38709</c:v>
                </c:pt>
                <c:pt idx="396">
                  <c:v>38716</c:v>
                </c:pt>
                <c:pt idx="397">
                  <c:v>38723</c:v>
                </c:pt>
                <c:pt idx="398">
                  <c:v>38730</c:v>
                </c:pt>
                <c:pt idx="399">
                  <c:v>38737</c:v>
                </c:pt>
                <c:pt idx="400">
                  <c:v>38744</c:v>
                </c:pt>
                <c:pt idx="401">
                  <c:v>38751</c:v>
                </c:pt>
                <c:pt idx="402">
                  <c:v>38758</c:v>
                </c:pt>
                <c:pt idx="403">
                  <c:v>38765</c:v>
                </c:pt>
                <c:pt idx="404">
                  <c:v>38772</c:v>
                </c:pt>
                <c:pt idx="405">
                  <c:v>38779</c:v>
                </c:pt>
                <c:pt idx="406">
                  <c:v>38786</c:v>
                </c:pt>
                <c:pt idx="407">
                  <c:v>38793</c:v>
                </c:pt>
                <c:pt idx="408">
                  <c:v>38800</c:v>
                </c:pt>
                <c:pt idx="409">
                  <c:v>38807</c:v>
                </c:pt>
                <c:pt idx="410">
                  <c:v>38814</c:v>
                </c:pt>
                <c:pt idx="411">
                  <c:v>38821</c:v>
                </c:pt>
                <c:pt idx="412">
                  <c:v>38828</c:v>
                </c:pt>
                <c:pt idx="413">
                  <c:v>38835</c:v>
                </c:pt>
                <c:pt idx="414">
                  <c:v>38842</c:v>
                </c:pt>
                <c:pt idx="415">
                  <c:v>38849</c:v>
                </c:pt>
                <c:pt idx="416">
                  <c:v>38856</c:v>
                </c:pt>
                <c:pt idx="417">
                  <c:v>38863</c:v>
                </c:pt>
                <c:pt idx="418">
                  <c:v>38870</c:v>
                </c:pt>
                <c:pt idx="419">
                  <c:v>38877</c:v>
                </c:pt>
                <c:pt idx="420">
                  <c:v>38884</c:v>
                </c:pt>
                <c:pt idx="421">
                  <c:v>38891</c:v>
                </c:pt>
                <c:pt idx="422">
                  <c:v>38898</c:v>
                </c:pt>
                <c:pt idx="423">
                  <c:v>38905</c:v>
                </c:pt>
                <c:pt idx="424">
                  <c:v>38912</c:v>
                </c:pt>
                <c:pt idx="425">
                  <c:v>38919</c:v>
                </c:pt>
                <c:pt idx="426">
                  <c:v>38926</c:v>
                </c:pt>
                <c:pt idx="427">
                  <c:v>38933</c:v>
                </c:pt>
                <c:pt idx="428">
                  <c:v>38940</c:v>
                </c:pt>
                <c:pt idx="429">
                  <c:v>38947</c:v>
                </c:pt>
                <c:pt idx="430">
                  <c:v>38954</c:v>
                </c:pt>
                <c:pt idx="431">
                  <c:v>38961</c:v>
                </c:pt>
                <c:pt idx="432">
                  <c:v>38968</c:v>
                </c:pt>
                <c:pt idx="433">
                  <c:v>38975</c:v>
                </c:pt>
                <c:pt idx="434">
                  <c:v>38982</c:v>
                </c:pt>
                <c:pt idx="435">
                  <c:v>38989</c:v>
                </c:pt>
                <c:pt idx="436">
                  <c:v>38996</c:v>
                </c:pt>
                <c:pt idx="437">
                  <c:v>39003</c:v>
                </c:pt>
                <c:pt idx="438">
                  <c:v>39010</c:v>
                </c:pt>
                <c:pt idx="439">
                  <c:v>39017</c:v>
                </c:pt>
                <c:pt idx="440">
                  <c:v>39024</c:v>
                </c:pt>
                <c:pt idx="441">
                  <c:v>39031</c:v>
                </c:pt>
                <c:pt idx="442">
                  <c:v>39038</c:v>
                </c:pt>
                <c:pt idx="443">
                  <c:v>39045</c:v>
                </c:pt>
                <c:pt idx="444">
                  <c:v>39052</c:v>
                </c:pt>
                <c:pt idx="445">
                  <c:v>39059</c:v>
                </c:pt>
                <c:pt idx="446">
                  <c:v>39066</c:v>
                </c:pt>
                <c:pt idx="447">
                  <c:v>39073</c:v>
                </c:pt>
                <c:pt idx="448">
                  <c:v>39080</c:v>
                </c:pt>
                <c:pt idx="449">
                  <c:v>39087</c:v>
                </c:pt>
                <c:pt idx="450">
                  <c:v>39094</c:v>
                </c:pt>
                <c:pt idx="451">
                  <c:v>39101</c:v>
                </c:pt>
                <c:pt idx="452">
                  <c:v>39108</c:v>
                </c:pt>
                <c:pt idx="453">
                  <c:v>39115</c:v>
                </c:pt>
                <c:pt idx="454">
                  <c:v>39122</c:v>
                </c:pt>
                <c:pt idx="455">
                  <c:v>39129</c:v>
                </c:pt>
                <c:pt idx="456">
                  <c:v>39136</c:v>
                </c:pt>
                <c:pt idx="457">
                  <c:v>39143</c:v>
                </c:pt>
                <c:pt idx="458">
                  <c:v>39150</c:v>
                </c:pt>
                <c:pt idx="459">
                  <c:v>39157</c:v>
                </c:pt>
                <c:pt idx="460">
                  <c:v>39164</c:v>
                </c:pt>
                <c:pt idx="461">
                  <c:v>39171</c:v>
                </c:pt>
                <c:pt idx="462">
                  <c:v>39178</c:v>
                </c:pt>
                <c:pt idx="463">
                  <c:v>39185</c:v>
                </c:pt>
                <c:pt idx="464">
                  <c:v>39192</c:v>
                </c:pt>
                <c:pt idx="465">
                  <c:v>39199</c:v>
                </c:pt>
                <c:pt idx="466">
                  <c:v>39206</c:v>
                </c:pt>
                <c:pt idx="467">
                  <c:v>39213</c:v>
                </c:pt>
                <c:pt idx="468">
                  <c:v>39220</c:v>
                </c:pt>
                <c:pt idx="469">
                  <c:v>39227</c:v>
                </c:pt>
                <c:pt idx="470">
                  <c:v>39234</c:v>
                </c:pt>
                <c:pt idx="471">
                  <c:v>39241</c:v>
                </c:pt>
                <c:pt idx="472">
                  <c:v>39248</c:v>
                </c:pt>
                <c:pt idx="473">
                  <c:v>39255</c:v>
                </c:pt>
                <c:pt idx="474">
                  <c:v>39262</c:v>
                </c:pt>
                <c:pt idx="475">
                  <c:v>39269</c:v>
                </c:pt>
                <c:pt idx="476">
                  <c:v>39276</c:v>
                </c:pt>
                <c:pt idx="477">
                  <c:v>39283</c:v>
                </c:pt>
                <c:pt idx="478">
                  <c:v>39290</c:v>
                </c:pt>
                <c:pt idx="479">
                  <c:v>39297</c:v>
                </c:pt>
                <c:pt idx="480">
                  <c:v>39304</c:v>
                </c:pt>
                <c:pt idx="481">
                  <c:v>39311</c:v>
                </c:pt>
                <c:pt idx="482">
                  <c:v>39318</c:v>
                </c:pt>
                <c:pt idx="483">
                  <c:v>39325</c:v>
                </c:pt>
                <c:pt idx="484">
                  <c:v>39332</c:v>
                </c:pt>
                <c:pt idx="485">
                  <c:v>39339</c:v>
                </c:pt>
                <c:pt idx="486">
                  <c:v>39346</c:v>
                </c:pt>
                <c:pt idx="487">
                  <c:v>39353</c:v>
                </c:pt>
                <c:pt idx="488">
                  <c:v>39360</c:v>
                </c:pt>
                <c:pt idx="489">
                  <c:v>39367</c:v>
                </c:pt>
                <c:pt idx="490">
                  <c:v>39374</c:v>
                </c:pt>
                <c:pt idx="491">
                  <c:v>39381</c:v>
                </c:pt>
                <c:pt idx="492">
                  <c:v>39388</c:v>
                </c:pt>
                <c:pt idx="493">
                  <c:v>39395</c:v>
                </c:pt>
                <c:pt idx="494">
                  <c:v>39402</c:v>
                </c:pt>
                <c:pt idx="495">
                  <c:v>39409</c:v>
                </c:pt>
                <c:pt idx="496">
                  <c:v>39416</c:v>
                </c:pt>
                <c:pt idx="497">
                  <c:v>39423</c:v>
                </c:pt>
                <c:pt idx="498">
                  <c:v>39430</c:v>
                </c:pt>
                <c:pt idx="499">
                  <c:v>39437</c:v>
                </c:pt>
                <c:pt idx="500">
                  <c:v>39444</c:v>
                </c:pt>
                <c:pt idx="501">
                  <c:v>39451</c:v>
                </c:pt>
                <c:pt idx="502">
                  <c:v>39458</c:v>
                </c:pt>
                <c:pt idx="503">
                  <c:v>39465</c:v>
                </c:pt>
                <c:pt idx="504">
                  <c:v>39472</c:v>
                </c:pt>
                <c:pt idx="505">
                  <c:v>39479</c:v>
                </c:pt>
                <c:pt idx="506">
                  <c:v>39486</c:v>
                </c:pt>
                <c:pt idx="507">
                  <c:v>39493</c:v>
                </c:pt>
                <c:pt idx="508">
                  <c:v>39500</c:v>
                </c:pt>
                <c:pt idx="509">
                  <c:v>39507</c:v>
                </c:pt>
                <c:pt idx="510">
                  <c:v>39514</c:v>
                </c:pt>
                <c:pt idx="511">
                  <c:v>39521</c:v>
                </c:pt>
                <c:pt idx="512">
                  <c:v>39528</c:v>
                </c:pt>
                <c:pt idx="513">
                  <c:v>39535</c:v>
                </c:pt>
                <c:pt idx="514">
                  <c:v>39542</c:v>
                </c:pt>
                <c:pt idx="515">
                  <c:v>39549</c:v>
                </c:pt>
                <c:pt idx="516">
                  <c:v>39556</c:v>
                </c:pt>
                <c:pt idx="517">
                  <c:v>39563</c:v>
                </c:pt>
                <c:pt idx="518">
                  <c:v>39570</c:v>
                </c:pt>
                <c:pt idx="519">
                  <c:v>39577</c:v>
                </c:pt>
                <c:pt idx="520">
                  <c:v>39584</c:v>
                </c:pt>
                <c:pt idx="521">
                  <c:v>39591</c:v>
                </c:pt>
                <c:pt idx="522">
                  <c:v>39598</c:v>
                </c:pt>
                <c:pt idx="523">
                  <c:v>39605</c:v>
                </c:pt>
                <c:pt idx="524">
                  <c:v>39612</c:v>
                </c:pt>
                <c:pt idx="525">
                  <c:v>39619</c:v>
                </c:pt>
                <c:pt idx="526">
                  <c:v>39626</c:v>
                </c:pt>
                <c:pt idx="527">
                  <c:v>39633</c:v>
                </c:pt>
                <c:pt idx="528">
                  <c:v>39640</c:v>
                </c:pt>
                <c:pt idx="529">
                  <c:v>39647</c:v>
                </c:pt>
                <c:pt idx="530">
                  <c:v>39654</c:v>
                </c:pt>
                <c:pt idx="531">
                  <c:v>39661</c:v>
                </c:pt>
                <c:pt idx="532">
                  <c:v>39668</c:v>
                </c:pt>
                <c:pt idx="533">
                  <c:v>39675</c:v>
                </c:pt>
                <c:pt idx="534">
                  <c:v>39682</c:v>
                </c:pt>
                <c:pt idx="535">
                  <c:v>39689</c:v>
                </c:pt>
                <c:pt idx="536">
                  <c:v>39696</c:v>
                </c:pt>
                <c:pt idx="537">
                  <c:v>39703</c:v>
                </c:pt>
                <c:pt idx="538">
                  <c:v>39710</c:v>
                </c:pt>
                <c:pt idx="539">
                  <c:v>39717</c:v>
                </c:pt>
                <c:pt idx="540">
                  <c:v>39724</c:v>
                </c:pt>
                <c:pt idx="541">
                  <c:v>39731</c:v>
                </c:pt>
                <c:pt idx="542">
                  <c:v>39738</c:v>
                </c:pt>
                <c:pt idx="543">
                  <c:v>39745</c:v>
                </c:pt>
                <c:pt idx="544">
                  <c:v>39752</c:v>
                </c:pt>
                <c:pt idx="545">
                  <c:v>39759</c:v>
                </c:pt>
                <c:pt idx="546">
                  <c:v>39766</c:v>
                </c:pt>
                <c:pt idx="547">
                  <c:v>39773</c:v>
                </c:pt>
                <c:pt idx="548">
                  <c:v>39780</c:v>
                </c:pt>
                <c:pt idx="549">
                  <c:v>39787</c:v>
                </c:pt>
                <c:pt idx="550">
                  <c:v>39794</c:v>
                </c:pt>
                <c:pt idx="551">
                  <c:v>39801</c:v>
                </c:pt>
                <c:pt idx="552">
                  <c:v>39808</c:v>
                </c:pt>
                <c:pt idx="553">
                  <c:v>39815</c:v>
                </c:pt>
                <c:pt idx="554">
                  <c:v>39822</c:v>
                </c:pt>
                <c:pt idx="555">
                  <c:v>39829</c:v>
                </c:pt>
                <c:pt idx="556">
                  <c:v>39836</c:v>
                </c:pt>
                <c:pt idx="557">
                  <c:v>39843</c:v>
                </c:pt>
                <c:pt idx="558">
                  <c:v>39850</c:v>
                </c:pt>
                <c:pt idx="559">
                  <c:v>39857</c:v>
                </c:pt>
                <c:pt idx="560">
                  <c:v>39864</c:v>
                </c:pt>
                <c:pt idx="561">
                  <c:v>39871</c:v>
                </c:pt>
                <c:pt idx="562">
                  <c:v>39878</c:v>
                </c:pt>
                <c:pt idx="563">
                  <c:v>39885</c:v>
                </c:pt>
                <c:pt idx="564">
                  <c:v>39892</c:v>
                </c:pt>
                <c:pt idx="565">
                  <c:v>39899</c:v>
                </c:pt>
                <c:pt idx="566">
                  <c:v>39906</c:v>
                </c:pt>
                <c:pt idx="567">
                  <c:v>39913</c:v>
                </c:pt>
                <c:pt idx="568">
                  <c:v>39920</c:v>
                </c:pt>
                <c:pt idx="569">
                  <c:v>39927</c:v>
                </c:pt>
                <c:pt idx="570">
                  <c:v>39934</c:v>
                </c:pt>
                <c:pt idx="571">
                  <c:v>39941</c:v>
                </c:pt>
                <c:pt idx="572">
                  <c:v>39948</c:v>
                </c:pt>
                <c:pt idx="573">
                  <c:v>39955</c:v>
                </c:pt>
                <c:pt idx="574">
                  <c:v>39962</c:v>
                </c:pt>
                <c:pt idx="575">
                  <c:v>39969</c:v>
                </c:pt>
                <c:pt idx="576">
                  <c:v>39976</c:v>
                </c:pt>
                <c:pt idx="577">
                  <c:v>39983</c:v>
                </c:pt>
                <c:pt idx="578">
                  <c:v>39990</c:v>
                </c:pt>
                <c:pt idx="579">
                  <c:v>39997</c:v>
                </c:pt>
                <c:pt idx="580">
                  <c:v>40004</c:v>
                </c:pt>
                <c:pt idx="581">
                  <c:v>40011</c:v>
                </c:pt>
                <c:pt idx="582">
                  <c:v>40018</c:v>
                </c:pt>
                <c:pt idx="583">
                  <c:v>40025</c:v>
                </c:pt>
                <c:pt idx="584">
                  <c:v>40032</c:v>
                </c:pt>
                <c:pt idx="585">
                  <c:v>40039</c:v>
                </c:pt>
                <c:pt idx="586">
                  <c:v>40046</c:v>
                </c:pt>
                <c:pt idx="587">
                  <c:v>40053</c:v>
                </c:pt>
                <c:pt idx="588">
                  <c:v>40060</c:v>
                </c:pt>
                <c:pt idx="589">
                  <c:v>40067</c:v>
                </c:pt>
                <c:pt idx="590">
                  <c:v>40074</c:v>
                </c:pt>
                <c:pt idx="591">
                  <c:v>40081</c:v>
                </c:pt>
                <c:pt idx="592">
                  <c:v>40088</c:v>
                </c:pt>
                <c:pt idx="593">
                  <c:v>40095</c:v>
                </c:pt>
                <c:pt idx="594">
                  <c:v>40102</c:v>
                </c:pt>
                <c:pt idx="595">
                  <c:v>40109</c:v>
                </c:pt>
                <c:pt idx="596">
                  <c:v>40116</c:v>
                </c:pt>
                <c:pt idx="597">
                  <c:v>40123</c:v>
                </c:pt>
                <c:pt idx="598">
                  <c:v>40130</c:v>
                </c:pt>
                <c:pt idx="599">
                  <c:v>40137</c:v>
                </c:pt>
                <c:pt idx="600">
                  <c:v>40144</c:v>
                </c:pt>
                <c:pt idx="601">
                  <c:v>40151</c:v>
                </c:pt>
                <c:pt idx="602">
                  <c:v>40158</c:v>
                </c:pt>
                <c:pt idx="603">
                  <c:v>40165</c:v>
                </c:pt>
                <c:pt idx="604">
                  <c:v>40172</c:v>
                </c:pt>
                <c:pt idx="605">
                  <c:v>40179</c:v>
                </c:pt>
                <c:pt idx="606">
                  <c:v>40186</c:v>
                </c:pt>
                <c:pt idx="607">
                  <c:v>40193</c:v>
                </c:pt>
                <c:pt idx="608">
                  <c:v>40200</c:v>
                </c:pt>
                <c:pt idx="609">
                  <c:v>40207</c:v>
                </c:pt>
                <c:pt idx="610">
                  <c:v>40214</c:v>
                </c:pt>
                <c:pt idx="611">
                  <c:v>40221</c:v>
                </c:pt>
                <c:pt idx="612">
                  <c:v>40228</c:v>
                </c:pt>
                <c:pt idx="613">
                  <c:v>40235</c:v>
                </c:pt>
                <c:pt idx="614">
                  <c:v>40242</c:v>
                </c:pt>
                <c:pt idx="615">
                  <c:v>40249</c:v>
                </c:pt>
                <c:pt idx="616">
                  <c:v>40256</c:v>
                </c:pt>
                <c:pt idx="617">
                  <c:v>40263</c:v>
                </c:pt>
                <c:pt idx="618">
                  <c:v>40270</c:v>
                </c:pt>
                <c:pt idx="619">
                  <c:v>40277</c:v>
                </c:pt>
                <c:pt idx="620">
                  <c:v>40284</c:v>
                </c:pt>
                <c:pt idx="621">
                  <c:v>40291</c:v>
                </c:pt>
                <c:pt idx="622">
                  <c:v>40298</c:v>
                </c:pt>
                <c:pt idx="623">
                  <c:v>40305</c:v>
                </c:pt>
                <c:pt idx="624">
                  <c:v>40312</c:v>
                </c:pt>
                <c:pt idx="625">
                  <c:v>40319</c:v>
                </c:pt>
                <c:pt idx="626">
                  <c:v>40326</c:v>
                </c:pt>
                <c:pt idx="627">
                  <c:v>40333</c:v>
                </c:pt>
                <c:pt idx="628">
                  <c:v>40340</c:v>
                </c:pt>
                <c:pt idx="629">
                  <c:v>40347</c:v>
                </c:pt>
                <c:pt idx="630">
                  <c:v>40354</c:v>
                </c:pt>
                <c:pt idx="631">
                  <c:v>40361</c:v>
                </c:pt>
                <c:pt idx="632">
                  <c:v>40368</c:v>
                </c:pt>
                <c:pt idx="633">
                  <c:v>40375</c:v>
                </c:pt>
                <c:pt idx="634">
                  <c:v>40382</c:v>
                </c:pt>
                <c:pt idx="635">
                  <c:v>40389</c:v>
                </c:pt>
                <c:pt idx="636">
                  <c:v>40396</c:v>
                </c:pt>
                <c:pt idx="637">
                  <c:v>40403</c:v>
                </c:pt>
                <c:pt idx="638">
                  <c:v>40410</c:v>
                </c:pt>
                <c:pt idx="639">
                  <c:v>40417</c:v>
                </c:pt>
                <c:pt idx="640">
                  <c:v>40424</c:v>
                </c:pt>
                <c:pt idx="641">
                  <c:v>40431</c:v>
                </c:pt>
                <c:pt idx="642">
                  <c:v>40438</c:v>
                </c:pt>
                <c:pt idx="643">
                  <c:v>40445</c:v>
                </c:pt>
                <c:pt idx="644">
                  <c:v>40452</c:v>
                </c:pt>
                <c:pt idx="645">
                  <c:v>40459</c:v>
                </c:pt>
                <c:pt idx="646">
                  <c:v>40466</c:v>
                </c:pt>
                <c:pt idx="647">
                  <c:v>40473</c:v>
                </c:pt>
                <c:pt idx="648">
                  <c:v>40480</c:v>
                </c:pt>
                <c:pt idx="649">
                  <c:v>40487</c:v>
                </c:pt>
                <c:pt idx="650">
                  <c:v>40494</c:v>
                </c:pt>
                <c:pt idx="651">
                  <c:v>40501</c:v>
                </c:pt>
                <c:pt idx="652">
                  <c:v>40508</c:v>
                </c:pt>
                <c:pt idx="653">
                  <c:v>40515</c:v>
                </c:pt>
                <c:pt idx="654">
                  <c:v>40522</c:v>
                </c:pt>
                <c:pt idx="655">
                  <c:v>40529</c:v>
                </c:pt>
                <c:pt idx="656">
                  <c:v>40536</c:v>
                </c:pt>
                <c:pt idx="657">
                  <c:v>40543</c:v>
                </c:pt>
                <c:pt idx="658">
                  <c:v>40550</c:v>
                </c:pt>
                <c:pt idx="659">
                  <c:v>40557</c:v>
                </c:pt>
                <c:pt idx="660">
                  <c:v>40564</c:v>
                </c:pt>
                <c:pt idx="661">
                  <c:v>40571</c:v>
                </c:pt>
                <c:pt idx="662">
                  <c:v>40578</c:v>
                </c:pt>
                <c:pt idx="663">
                  <c:v>40585</c:v>
                </c:pt>
                <c:pt idx="664">
                  <c:v>40592</c:v>
                </c:pt>
                <c:pt idx="665">
                  <c:v>40599</c:v>
                </c:pt>
                <c:pt idx="666">
                  <c:v>40606</c:v>
                </c:pt>
                <c:pt idx="667">
                  <c:v>40613</c:v>
                </c:pt>
                <c:pt idx="668">
                  <c:v>40620</c:v>
                </c:pt>
                <c:pt idx="669">
                  <c:v>40627</c:v>
                </c:pt>
                <c:pt idx="670">
                  <c:v>40634</c:v>
                </c:pt>
                <c:pt idx="671">
                  <c:v>40641</c:v>
                </c:pt>
                <c:pt idx="672">
                  <c:v>40648</c:v>
                </c:pt>
                <c:pt idx="673">
                  <c:v>40655</c:v>
                </c:pt>
                <c:pt idx="674">
                  <c:v>40662</c:v>
                </c:pt>
                <c:pt idx="675">
                  <c:v>40669</c:v>
                </c:pt>
                <c:pt idx="676">
                  <c:v>40676</c:v>
                </c:pt>
                <c:pt idx="677">
                  <c:v>40683</c:v>
                </c:pt>
                <c:pt idx="678">
                  <c:v>40690</c:v>
                </c:pt>
                <c:pt idx="679">
                  <c:v>40697</c:v>
                </c:pt>
                <c:pt idx="680">
                  <c:v>40704</c:v>
                </c:pt>
                <c:pt idx="681">
                  <c:v>40711</c:v>
                </c:pt>
                <c:pt idx="682">
                  <c:v>40718</c:v>
                </c:pt>
                <c:pt idx="683">
                  <c:v>40725</c:v>
                </c:pt>
                <c:pt idx="684">
                  <c:v>40732</c:v>
                </c:pt>
                <c:pt idx="685">
                  <c:v>40739</c:v>
                </c:pt>
                <c:pt idx="686">
                  <c:v>40746</c:v>
                </c:pt>
                <c:pt idx="687">
                  <c:v>40753</c:v>
                </c:pt>
                <c:pt idx="688">
                  <c:v>40760</c:v>
                </c:pt>
                <c:pt idx="689">
                  <c:v>40767</c:v>
                </c:pt>
                <c:pt idx="690">
                  <c:v>40774</c:v>
                </c:pt>
                <c:pt idx="691">
                  <c:v>40781</c:v>
                </c:pt>
                <c:pt idx="692">
                  <c:v>40788</c:v>
                </c:pt>
                <c:pt idx="693">
                  <c:v>40795</c:v>
                </c:pt>
                <c:pt idx="694">
                  <c:v>40802</c:v>
                </c:pt>
                <c:pt idx="695">
                  <c:v>40809</c:v>
                </c:pt>
                <c:pt idx="696">
                  <c:v>40816</c:v>
                </c:pt>
                <c:pt idx="697">
                  <c:v>40823</c:v>
                </c:pt>
                <c:pt idx="698">
                  <c:v>40830</c:v>
                </c:pt>
                <c:pt idx="699">
                  <c:v>40837</c:v>
                </c:pt>
                <c:pt idx="700">
                  <c:v>40844</c:v>
                </c:pt>
                <c:pt idx="701">
                  <c:v>40851</c:v>
                </c:pt>
                <c:pt idx="702">
                  <c:v>40858</c:v>
                </c:pt>
                <c:pt idx="703">
                  <c:v>40865</c:v>
                </c:pt>
                <c:pt idx="704">
                  <c:v>40872</c:v>
                </c:pt>
                <c:pt idx="705">
                  <c:v>40879</c:v>
                </c:pt>
                <c:pt idx="706">
                  <c:v>40886</c:v>
                </c:pt>
                <c:pt idx="707">
                  <c:v>40893</c:v>
                </c:pt>
                <c:pt idx="708">
                  <c:v>40900</c:v>
                </c:pt>
                <c:pt idx="709">
                  <c:v>40907</c:v>
                </c:pt>
                <c:pt idx="710">
                  <c:v>40914</c:v>
                </c:pt>
                <c:pt idx="711">
                  <c:v>40921</c:v>
                </c:pt>
                <c:pt idx="712">
                  <c:v>40928</c:v>
                </c:pt>
                <c:pt idx="713">
                  <c:v>40935</c:v>
                </c:pt>
                <c:pt idx="714">
                  <c:v>40942</c:v>
                </c:pt>
                <c:pt idx="715">
                  <c:v>40949</c:v>
                </c:pt>
                <c:pt idx="716">
                  <c:v>40956</c:v>
                </c:pt>
                <c:pt idx="717">
                  <c:v>40963</c:v>
                </c:pt>
                <c:pt idx="718">
                  <c:v>40970</c:v>
                </c:pt>
                <c:pt idx="719">
                  <c:v>40977</c:v>
                </c:pt>
                <c:pt idx="720">
                  <c:v>40984</c:v>
                </c:pt>
                <c:pt idx="721">
                  <c:v>40991</c:v>
                </c:pt>
                <c:pt idx="722">
                  <c:v>40998</c:v>
                </c:pt>
                <c:pt idx="723">
                  <c:v>41005</c:v>
                </c:pt>
                <c:pt idx="724">
                  <c:v>41012</c:v>
                </c:pt>
                <c:pt idx="725">
                  <c:v>41019</c:v>
                </c:pt>
                <c:pt idx="726">
                  <c:v>41026</c:v>
                </c:pt>
                <c:pt idx="727">
                  <c:v>41033</c:v>
                </c:pt>
                <c:pt idx="728">
                  <c:v>41040</c:v>
                </c:pt>
                <c:pt idx="729">
                  <c:v>41047</c:v>
                </c:pt>
                <c:pt idx="730">
                  <c:v>41054</c:v>
                </c:pt>
                <c:pt idx="731">
                  <c:v>41061</c:v>
                </c:pt>
                <c:pt idx="732">
                  <c:v>41068</c:v>
                </c:pt>
                <c:pt idx="733">
                  <c:v>41075</c:v>
                </c:pt>
                <c:pt idx="734">
                  <c:v>41082</c:v>
                </c:pt>
                <c:pt idx="735">
                  <c:v>41089</c:v>
                </c:pt>
                <c:pt idx="736">
                  <c:v>41096</c:v>
                </c:pt>
                <c:pt idx="737">
                  <c:v>41103</c:v>
                </c:pt>
                <c:pt idx="738">
                  <c:v>41110</c:v>
                </c:pt>
                <c:pt idx="739">
                  <c:v>41117</c:v>
                </c:pt>
                <c:pt idx="740">
                  <c:v>41124</c:v>
                </c:pt>
                <c:pt idx="741">
                  <c:v>41131</c:v>
                </c:pt>
                <c:pt idx="742">
                  <c:v>41138</c:v>
                </c:pt>
                <c:pt idx="743">
                  <c:v>41145</c:v>
                </c:pt>
                <c:pt idx="744">
                  <c:v>41152</c:v>
                </c:pt>
                <c:pt idx="745">
                  <c:v>41159</c:v>
                </c:pt>
                <c:pt idx="746">
                  <c:v>41166</c:v>
                </c:pt>
                <c:pt idx="747">
                  <c:v>41173</c:v>
                </c:pt>
                <c:pt idx="748">
                  <c:v>41180</c:v>
                </c:pt>
                <c:pt idx="749">
                  <c:v>41187</c:v>
                </c:pt>
                <c:pt idx="750">
                  <c:v>41194</c:v>
                </c:pt>
                <c:pt idx="751">
                  <c:v>41201</c:v>
                </c:pt>
                <c:pt idx="752">
                  <c:v>41208</c:v>
                </c:pt>
                <c:pt idx="753">
                  <c:v>41215</c:v>
                </c:pt>
                <c:pt idx="754">
                  <c:v>41222</c:v>
                </c:pt>
                <c:pt idx="755">
                  <c:v>41229</c:v>
                </c:pt>
                <c:pt idx="756">
                  <c:v>41236</c:v>
                </c:pt>
                <c:pt idx="757">
                  <c:v>41243</c:v>
                </c:pt>
                <c:pt idx="758">
                  <c:v>41250</c:v>
                </c:pt>
                <c:pt idx="759">
                  <c:v>41257</c:v>
                </c:pt>
                <c:pt idx="760">
                  <c:v>41264</c:v>
                </c:pt>
                <c:pt idx="761">
                  <c:v>41271</c:v>
                </c:pt>
                <c:pt idx="762">
                  <c:v>41278</c:v>
                </c:pt>
                <c:pt idx="763">
                  <c:v>41285</c:v>
                </c:pt>
                <c:pt idx="764">
                  <c:v>41292</c:v>
                </c:pt>
                <c:pt idx="765">
                  <c:v>41299</c:v>
                </c:pt>
                <c:pt idx="766">
                  <c:v>41306</c:v>
                </c:pt>
                <c:pt idx="767">
                  <c:v>41313</c:v>
                </c:pt>
                <c:pt idx="768">
                  <c:v>41320</c:v>
                </c:pt>
                <c:pt idx="769">
                  <c:v>41327</c:v>
                </c:pt>
                <c:pt idx="770">
                  <c:v>41334</c:v>
                </c:pt>
                <c:pt idx="771">
                  <c:v>41341</c:v>
                </c:pt>
                <c:pt idx="772">
                  <c:v>41348</c:v>
                </c:pt>
                <c:pt idx="773">
                  <c:v>41355</c:v>
                </c:pt>
                <c:pt idx="774">
                  <c:v>41362</c:v>
                </c:pt>
                <c:pt idx="775">
                  <c:v>41369</c:v>
                </c:pt>
                <c:pt idx="776">
                  <c:v>41376</c:v>
                </c:pt>
                <c:pt idx="777">
                  <c:v>41383</c:v>
                </c:pt>
                <c:pt idx="778">
                  <c:v>41390</c:v>
                </c:pt>
                <c:pt idx="779">
                  <c:v>41397</c:v>
                </c:pt>
                <c:pt idx="780">
                  <c:v>41404</c:v>
                </c:pt>
                <c:pt idx="781">
                  <c:v>41411</c:v>
                </c:pt>
                <c:pt idx="782">
                  <c:v>41418</c:v>
                </c:pt>
                <c:pt idx="783">
                  <c:v>41425</c:v>
                </c:pt>
                <c:pt idx="784">
                  <c:v>41432</c:v>
                </c:pt>
                <c:pt idx="785">
                  <c:v>41439</c:v>
                </c:pt>
                <c:pt idx="786">
                  <c:v>41446</c:v>
                </c:pt>
                <c:pt idx="787">
                  <c:v>41453</c:v>
                </c:pt>
                <c:pt idx="788">
                  <c:v>41460</c:v>
                </c:pt>
                <c:pt idx="789">
                  <c:v>41467</c:v>
                </c:pt>
                <c:pt idx="790">
                  <c:v>41474</c:v>
                </c:pt>
                <c:pt idx="791">
                  <c:v>41481</c:v>
                </c:pt>
                <c:pt idx="792">
                  <c:v>41488</c:v>
                </c:pt>
                <c:pt idx="793">
                  <c:v>41495</c:v>
                </c:pt>
                <c:pt idx="794">
                  <c:v>41502</c:v>
                </c:pt>
                <c:pt idx="795">
                  <c:v>41509</c:v>
                </c:pt>
                <c:pt idx="796">
                  <c:v>41516</c:v>
                </c:pt>
                <c:pt idx="797">
                  <c:v>41523</c:v>
                </c:pt>
                <c:pt idx="798">
                  <c:v>41530</c:v>
                </c:pt>
                <c:pt idx="799">
                  <c:v>41537</c:v>
                </c:pt>
                <c:pt idx="800">
                  <c:v>41544</c:v>
                </c:pt>
                <c:pt idx="801">
                  <c:v>41551</c:v>
                </c:pt>
                <c:pt idx="802">
                  <c:v>41558</c:v>
                </c:pt>
                <c:pt idx="803">
                  <c:v>41565</c:v>
                </c:pt>
                <c:pt idx="804">
                  <c:v>41572</c:v>
                </c:pt>
                <c:pt idx="805">
                  <c:v>41579</c:v>
                </c:pt>
                <c:pt idx="806">
                  <c:v>41586</c:v>
                </c:pt>
                <c:pt idx="807">
                  <c:v>41593</c:v>
                </c:pt>
                <c:pt idx="808">
                  <c:v>41600</c:v>
                </c:pt>
                <c:pt idx="809">
                  <c:v>41607</c:v>
                </c:pt>
                <c:pt idx="810">
                  <c:v>41614</c:v>
                </c:pt>
                <c:pt idx="811">
                  <c:v>41621</c:v>
                </c:pt>
                <c:pt idx="812">
                  <c:v>41628</c:v>
                </c:pt>
                <c:pt idx="813">
                  <c:v>41635</c:v>
                </c:pt>
                <c:pt idx="814">
                  <c:v>41642</c:v>
                </c:pt>
                <c:pt idx="815">
                  <c:v>41649</c:v>
                </c:pt>
                <c:pt idx="816">
                  <c:v>41656</c:v>
                </c:pt>
                <c:pt idx="817">
                  <c:v>41663</c:v>
                </c:pt>
                <c:pt idx="818">
                  <c:v>41670</c:v>
                </c:pt>
                <c:pt idx="819">
                  <c:v>41677</c:v>
                </c:pt>
                <c:pt idx="820">
                  <c:v>41684</c:v>
                </c:pt>
                <c:pt idx="821">
                  <c:v>41691</c:v>
                </c:pt>
                <c:pt idx="822">
                  <c:v>41698</c:v>
                </c:pt>
                <c:pt idx="823">
                  <c:v>41705</c:v>
                </c:pt>
                <c:pt idx="824">
                  <c:v>41712</c:v>
                </c:pt>
                <c:pt idx="825">
                  <c:v>41719</c:v>
                </c:pt>
                <c:pt idx="826">
                  <c:v>41726</c:v>
                </c:pt>
                <c:pt idx="827">
                  <c:v>41733</c:v>
                </c:pt>
                <c:pt idx="828">
                  <c:v>41740</c:v>
                </c:pt>
                <c:pt idx="829">
                  <c:v>41747</c:v>
                </c:pt>
                <c:pt idx="830">
                  <c:v>41754</c:v>
                </c:pt>
                <c:pt idx="831">
                  <c:v>41761</c:v>
                </c:pt>
                <c:pt idx="832">
                  <c:v>41768</c:v>
                </c:pt>
                <c:pt idx="833">
                  <c:v>41775</c:v>
                </c:pt>
                <c:pt idx="834">
                  <c:v>41782</c:v>
                </c:pt>
                <c:pt idx="835">
                  <c:v>41789</c:v>
                </c:pt>
                <c:pt idx="836">
                  <c:v>41796</c:v>
                </c:pt>
                <c:pt idx="837">
                  <c:v>41803</c:v>
                </c:pt>
                <c:pt idx="838">
                  <c:v>41810</c:v>
                </c:pt>
                <c:pt idx="839">
                  <c:v>41817</c:v>
                </c:pt>
                <c:pt idx="840">
                  <c:v>41824</c:v>
                </c:pt>
                <c:pt idx="841">
                  <c:v>41831</c:v>
                </c:pt>
                <c:pt idx="842">
                  <c:v>41838</c:v>
                </c:pt>
                <c:pt idx="843">
                  <c:v>41845</c:v>
                </c:pt>
                <c:pt idx="844">
                  <c:v>41852</c:v>
                </c:pt>
                <c:pt idx="845">
                  <c:v>41859</c:v>
                </c:pt>
                <c:pt idx="846">
                  <c:v>41866</c:v>
                </c:pt>
                <c:pt idx="847">
                  <c:v>41873</c:v>
                </c:pt>
                <c:pt idx="848">
                  <c:v>41880</c:v>
                </c:pt>
                <c:pt idx="849">
                  <c:v>41887</c:v>
                </c:pt>
                <c:pt idx="850">
                  <c:v>41894</c:v>
                </c:pt>
                <c:pt idx="851">
                  <c:v>41901</c:v>
                </c:pt>
                <c:pt idx="852">
                  <c:v>41908</c:v>
                </c:pt>
                <c:pt idx="853">
                  <c:v>41915</c:v>
                </c:pt>
                <c:pt idx="854">
                  <c:v>41922</c:v>
                </c:pt>
                <c:pt idx="855">
                  <c:v>41929</c:v>
                </c:pt>
                <c:pt idx="856">
                  <c:v>41936</c:v>
                </c:pt>
                <c:pt idx="857">
                  <c:v>41943</c:v>
                </c:pt>
                <c:pt idx="858">
                  <c:v>41950</c:v>
                </c:pt>
                <c:pt idx="859">
                  <c:v>41957</c:v>
                </c:pt>
                <c:pt idx="860">
                  <c:v>41964</c:v>
                </c:pt>
                <c:pt idx="861">
                  <c:v>41971</c:v>
                </c:pt>
                <c:pt idx="862">
                  <c:v>41978</c:v>
                </c:pt>
                <c:pt idx="863">
                  <c:v>41985</c:v>
                </c:pt>
                <c:pt idx="864">
                  <c:v>41992</c:v>
                </c:pt>
                <c:pt idx="865">
                  <c:v>41999</c:v>
                </c:pt>
                <c:pt idx="866">
                  <c:v>42006</c:v>
                </c:pt>
                <c:pt idx="867">
                  <c:v>42013</c:v>
                </c:pt>
                <c:pt idx="868">
                  <c:v>42020</c:v>
                </c:pt>
                <c:pt idx="869">
                  <c:v>42027</c:v>
                </c:pt>
                <c:pt idx="870">
                  <c:v>42034</c:v>
                </c:pt>
                <c:pt idx="871">
                  <c:v>42041</c:v>
                </c:pt>
                <c:pt idx="872">
                  <c:v>42048</c:v>
                </c:pt>
                <c:pt idx="873">
                  <c:v>42055</c:v>
                </c:pt>
                <c:pt idx="874">
                  <c:v>42062</c:v>
                </c:pt>
                <c:pt idx="875">
                  <c:v>42069</c:v>
                </c:pt>
                <c:pt idx="876">
                  <c:v>42076</c:v>
                </c:pt>
                <c:pt idx="877">
                  <c:v>42083</c:v>
                </c:pt>
                <c:pt idx="878">
                  <c:v>42090</c:v>
                </c:pt>
                <c:pt idx="879">
                  <c:v>42097</c:v>
                </c:pt>
                <c:pt idx="880">
                  <c:v>42104</c:v>
                </c:pt>
                <c:pt idx="881">
                  <c:v>42111</c:v>
                </c:pt>
                <c:pt idx="882">
                  <c:v>42118</c:v>
                </c:pt>
                <c:pt idx="883">
                  <c:v>42125</c:v>
                </c:pt>
                <c:pt idx="884">
                  <c:v>42132</c:v>
                </c:pt>
                <c:pt idx="885">
                  <c:v>42139</c:v>
                </c:pt>
                <c:pt idx="886">
                  <c:v>42146</c:v>
                </c:pt>
                <c:pt idx="887">
                  <c:v>42153</c:v>
                </c:pt>
                <c:pt idx="888">
                  <c:v>42160</c:v>
                </c:pt>
                <c:pt idx="889">
                  <c:v>42167</c:v>
                </c:pt>
                <c:pt idx="890">
                  <c:v>42174</c:v>
                </c:pt>
                <c:pt idx="891">
                  <c:v>42181</c:v>
                </c:pt>
                <c:pt idx="892">
                  <c:v>42188</c:v>
                </c:pt>
                <c:pt idx="893">
                  <c:v>42195</c:v>
                </c:pt>
                <c:pt idx="894">
                  <c:v>42202</c:v>
                </c:pt>
                <c:pt idx="895">
                  <c:v>42209</c:v>
                </c:pt>
                <c:pt idx="896">
                  <c:v>42216</c:v>
                </c:pt>
                <c:pt idx="897">
                  <c:v>42223</c:v>
                </c:pt>
                <c:pt idx="898">
                  <c:v>42230</c:v>
                </c:pt>
                <c:pt idx="899">
                  <c:v>42237</c:v>
                </c:pt>
                <c:pt idx="900">
                  <c:v>42244</c:v>
                </c:pt>
                <c:pt idx="901">
                  <c:v>42251</c:v>
                </c:pt>
                <c:pt idx="902">
                  <c:v>42258</c:v>
                </c:pt>
                <c:pt idx="903">
                  <c:v>42265</c:v>
                </c:pt>
                <c:pt idx="904">
                  <c:v>42272</c:v>
                </c:pt>
                <c:pt idx="905">
                  <c:v>42279</c:v>
                </c:pt>
                <c:pt idx="906">
                  <c:v>42286</c:v>
                </c:pt>
                <c:pt idx="907">
                  <c:v>42293</c:v>
                </c:pt>
                <c:pt idx="908">
                  <c:v>42300</c:v>
                </c:pt>
                <c:pt idx="909">
                  <c:v>42307</c:v>
                </c:pt>
                <c:pt idx="910">
                  <c:v>42314</c:v>
                </c:pt>
                <c:pt idx="911">
                  <c:v>42321</c:v>
                </c:pt>
                <c:pt idx="912">
                  <c:v>42328</c:v>
                </c:pt>
                <c:pt idx="913">
                  <c:v>42335</c:v>
                </c:pt>
                <c:pt idx="914">
                  <c:v>42342</c:v>
                </c:pt>
                <c:pt idx="915">
                  <c:v>42349</c:v>
                </c:pt>
                <c:pt idx="916">
                  <c:v>42356</c:v>
                </c:pt>
                <c:pt idx="917">
                  <c:v>42363</c:v>
                </c:pt>
                <c:pt idx="918">
                  <c:v>42370</c:v>
                </c:pt>
                <c:pt idx="919">
                  <c:v>42377</c:v>
                </c:pt>
                <c:pt idx="920">
                  <c:v>42384</c:v>
                </c:pt>
                <c:pt idx="921">
                  <c:v>42391</c:v>
                </c:pt>
                <c:pt idx="922">
                  <c:v>42398</c:v>
                </c:pt>
                <c:pt idx="923">
                  <c:v>42405</c:v>
                </c:pt>
                <c:pt idx="924">
                  <c:v>42412</c:v>
                </c:pt>
                <c:pt idx="925">
                  <c:v>42419</c:v>
                </c:pt>
                <c:pt idx="926">
                  <c:v>42426</c:v>
                </c:pt>
                <c:pt idx="927">
                  <c:v>42433</c:v>
                </c:pt>
                <c:pt idx="928">
                  <c:v>42440</c:v>
                </c:pt>
                <c:pt idx="929">
                  <c:v>42447</c:v>
                </c:pt>
                <c:pt idx="930">
                  <c:v>42454</c:v>
                </c:pt>
                <c:pt idx="931">
                  <c:v>42461</c:v>
                </c:pt>
                <c:pt idx="932">
                  <c:v>42468</c:v>
                </c:pt>
                <c:pt idx="933">
                  <c:v>42475</c:v>
                </c:pt>
                <c:pt idx="934">
                  <c:v>42482</c:v>
                </c:pt>
                <c:pt idx="935">
                  <c:v>42489</c:v>
                </c:pt>
                <c:pt idx="936">
                  <c:v>42496</c:v>
                </c:pt>
                <c:pt idx="937">
                  <c:v>42503</c:v>
                </c:pt>
                <c:pt idx="938">
                  <c:v>42510</c:v>
                </c:pt>
                <c:pt idx="939">
                  <c:v>42517</c:v>
                </c:pt>
                <c:pt idx="940">
                  <c:v>42524</c:v>
                </c:pt>
                <c:pt idx="941">
                  <c:v>42531</c:v>
                </c:pt>
                <c:pt idx="942">
                  <c:v>42538</c:v>
                </c:pt>
                <c:pt idx="943">
                  <c:v>42545</c:v>
                </c:pt>
                <c:pt idx="944">
                  <c:v>42552</c:v>
                </c:pt>
                <c:pt idx="945">
                  <c:v>42559</c:v>
                </c:pt>
                <c:pt idx="946">
                  <c:v>42566</c:v>
                </c:pt>
                <c:pt idx="947">
                  <c:v>42573</c:v>
                </c:pt>
                <c:pt idx="948">
                  <c:v>42580</c:v>
                </c:pt>
                <c:pt idx="949">
                  <c:v>42587</c:v>
                </c:pt>
                <c:pt idx="950">
                  <c:v>42594</c:v>
                </c:pt>
                <c:pt idx="951">
                  <c:v>42601</c:v>
                </c:pt>
                <c:pt idx="952">
                  <c:v>42608</c:v>
                </c:pt>
                <c:pt idx="953">
                  <c:v>42615</c:v>
                </c:pt>
                <c:pt idx="954">
                  <c:v>42622</c:v>
                </c:pt>
                <c:pt idx="955">
                  <c:v>42629</c:v>
                </c:pt>
                <c:pt idx="956">
                  <c:v>42636</c:v>
                </c:pt>
                <c:pt idx="957">
                  <c:v>42643</c:v>
                </c:pt>
                <c:pt idx="958">
                  <c:v>42650</c:v>
                </c:pt>
                <c:pt idx="959">
                  <c:v>42657</c:v>
                </c:pt>
                <c:pt idx="960">
                  <c:v>42664</c:v>
                </c:pt>
                <c:pt idx="961">
                  <c:v>42671</c:v>
                </c:pt>
                <c:pt idx="962">
                  <c:v>42678</c:v>
                </c:pt>
                <c:pt idx="963">
                  <c:v>42685</c:v>
                </c:pt>
                <c:pt idx="964">
                  <c:v>42692</c:v>
                </c:pt>
                <c:pt idx="965">
                  <c:v>42699</c:v>
                </c:pt>
                <c:pt idx="966">
                  <c:v>42706</c:v>
                </c:pt>
                <c:pt idx="967">
                  <c:v>42713</c:v>
                </c:pt>
                <c:pt idx="968">
                  <c:v>42720</c:v>
                </c:pt>
                <c:pt idx="969">
                  <c:v>42727</c:v>
                </c:pt>
                <c:pt idx="970">
                  <c:v>42734</c:v>
                </c:pt>
                <c:pt idx="971">
                  <c:v>42741</c:v>
                </c:pt>
                <c:pt idx="972">
                  <c:v>42748</c:v>
                </c:pt>
                <c:pt idx="973">
                  <c:v>42755</c:v>
                </c:pt>
                <c:pt idx="974">
                  <c:v>42762</c:v>
                </c:pt>
                <c:pt idx="975">
                  <c:v>42769</c:v>
                </c:pt>
                <c:pt idx="976">
                  <c:v>42776</c:v>
                </c:pt>
                <c:pt idx="977">
                  <c:v>42783</c:v>
                </c:pt>
                <c:pt idx="978">
                  <c:v>42790</c:v>
                </c:pt>
                <c:pt idx="979">
                  <c:v>42797</c:v>
                </c:pt>
                <c:pt idx="980">
                  <c:v>42804</c:v>
                </c:pt>
                <c:pt idx="981">
                  <c:v>42811</c:v>
                </c:pt>
                <c:pt idx="982">
                  <c:v>42818</c:v>
                </c:pt>
                <c:pt idx="983">
                  <c:v>42825</c:v>
                </c:pt>
                <c:pt idx="984">
                  <c:v>42832</c:v>
                </c:pt>
                <c:pt idx="985">
                  <c:v>42839</c:v>
                </c:pt>
                <c:pt idx="986">
                  <c:v>42846</c:v>
                </c:pt>
                <c:pt idx="987">
                  <c:v>42853</c:v>
                </c:pt>
                <c:pt idx="988">
                  <c:v>42860</c:v>
                </c:pt>
                <c:pt idx="989">
                  <c:v>42867</c:v>
                </c:pt>
                <c:pt idx="990">
                  <c:v>42874</c:v>
                </c:pt>
                <c:pt idx="991">
                  <c:v>42881</c:v>
                </c:pt>
                <c:pt idx="992">
                  <c:v>42888</c:v>
                </c:pt>
                <c:pt idx="993">
                  <c:v>42895</c:v>
                </c:pt>
                <c:pt idx="994">
                  <c:v>42902</c:v>
                </c:pt>
                <c:pt idx="995">
                  <c:v>42909</c:v>
                </c:pt>
                <c:pt idx="996">
                  <c:v>42916</c:v>
                </c:pt>
                <c:pt idx="997">
                  <c:v>42923</c:v>
                </c:pt>
                <c:pt idx="998">
                  <c:v>42930</c:v>
                </c:pt>
                <c:pt idx="999">
                  <c:v>42937</c:v>
                </c:pt>
                <c:pt idx="1000">
                  <c:v>42944</c:v>
                </c:pt>
                <c:pt idx="1001">
                  <c:v>42951</c:v>
                </c:pt>
                <c:pt idx="1002">
                  <c:v>42958</c:v>
                </c:pt>
                <c:pt idx="1003">
                  <c:v>42965</c:v>
                </c:pt>
                <c:pt idx="1004">
                  <c:v>42972</c:v>
                </c:pt>
                <c:pt idx="1005">
                  <c:v>42979</c:v>
                </c:pt>
                <c:pt idx="1006">
                  <c:v>42986</c:v>
                </c:pt>
                <c:pt idx="1007">
                  <c:v>42993</c:v>
                </c:pt>
                <c:pt idx="1008">
                  <c:v>43000</c:v>
                </c:pt>
                <c:pt idx="1009">
                  <c:v>43007</c:v>
                </c:pt>
                <c:pt idx="1010">
                  <c:v>43014</c:v>
                </c:pt>
                <c:pt idx="1011">
                  <c:v>43021</c:v>
                </c:pt>
                <c:pt idx="1012">
                  <c:v>43028</c:v>
                </c:pt>
                <c:pt idx="1013">
                  <c:v>43035</c:v>
                </c:pt>
                <c:pt idx="1014">
                  <c:v>43042</c:v>
                </c:pt>
                <c:pt idx="1015">
                  <c:v>43049</c:v>
                </c:pt>
                <c:pt idx="1016">
                  <c:v>43056</c:v>
                </c:pt>
                <c:pt idx="1017">
                  <c:v>43063</c:v>
                </c:pt>
                <c:pt idx="1018">
                  <c:v>43070</c:v>
                </c:pt>
                <c:pt idx="1019">
                  <c:v>43077</c:v>
                </c:pt>
                <c:pt idx="1020">
                  <c:v>43084</c:v>
                </c:pt>
                <c:pt idx="1021">
                  <c:v>43091</c:v>
                </c:pt>
                <c:pt idx="1022">
                  <c:v>43098</c:v>
                </c:pt>
                <c:pt idx="1023">
                  <c:v>43105</c:v>
                </c:pt>
                <c:pt idx="1024">
                  <c:v>43112</c:v>
                </c:pt>
                <c:pt idx="1025">
                  <c:v>43119</c:v>
                </c:pt>
                <c:pt idx="1026">
                  <c:v>43126</c:v>
                </c:pt>
                <c:pt idx="1027">
                  <c:v>43133</c:v>
                </c:pt>
                <c:pt idx="1028">
                  <c:v>43140</c:v>
                </c:pt>
                <c:pt idx="1029">
                  <c:v>43147</c:v>
                </c:pt>
                <c:pt idx="1030">
                  <c:v>43154</c:v>
                </c:pt>
                <c:pt idx="1031">
                  <c:v>43161</c:v>
                </c:pt>
                <c:pt idx="1032">
                  <c:v>43168</c:v>
                </c:pt>
                <c:pt idx="1033">
                  <c:v>43175</c:v>
                </c:pt>
                <c:pt idx="1034">
                  <c:v>43182</c:v>
                </c:pt>
                <c:pt idx="1035">
                  <c:v>43189</c:v>
                </c:pt>
                <c:pt idx="1036">
                  <c:v>43196</c:v>
                </c:pt>
                <c:pt idx="1037">
                  <c:v>43203</c:v>
                </c:pt>
                <c:pt idx="1038">
                  <c:v>43210</c:v>
                </c:pt>
                <c:pt idx="1039">
                  <c:v>43217</c:v>
                </c:pt>
                <c:pt idx="1040">
                  <c:v>43224</c:v>
                </c:pt>
                <c:pt idx="1041">
                  <c:v>43231</c:v>
                </c:pt>
                <c:pt idx="1042">
                  <c:v>43238</c:v>
                </c:pt>
                <c:pt idx="1043">
                  <c:v>43245</c:v>
                </c:pt>
                <c:pt idx="1044">
                  <c:v>43252</c:v>
                </c:pt>
                <c:pt idx="1045">
                  <c:v>43259</c:v>
                </c:pt>
                <c:pt idx="1046">
                  <c:v>43266</c:v>
                </c:pt>
                <c:pt idx="1047">
                  <c:v>43273</c:v>
                </c:pt>
                <c:pt idx="1048">
                  <c:v>43280</c:v>
                </c:pt>
                <c:pt idx="1049">
                  <c:v>43287</c:v>
                </c:pt>
                <c:pt idx="1050">
                  <c:v>43294</c:v>
                </c:pt>
                <c:pt idx="1051">
                  <c:v>43301</c:v>
                </c:pt>
                <c:pt idx="1052">
                  <c:v>43308</c:v>
                </c:pt>
                <c:pt idx="1053">
                  <c:v>43315</c:v>
                </c:pt>
                <c:pt idx="1054">
                  <c:v>43322</c:v>
                </c:pt>
                <c:pt idx="1055">
                  <c:v>43329</c:v>
                </c:pt>
                <c:pt idx="1056">
                  <c:v>43336</c:v>
                </c:pt>
                <c:pt idx="1057">
                  <c:v>43343</c:v>
                </c:pt>
                <c:pt idx="1058">
                  <c:v>43350</c:v>
                </c:pt>
                <c:pt idx="1059">
                  <c:v>43357</c:v>
                </c:pt>
                <c:pt idx="1060">
                  <c:v>43364</c:v>
                </c:pt>
                <c:pt idx="1061">
                  <c:v>43371</c:v>
                </c:pt>
                <c:pt idx="1062">
                  <c:v>43378</c:v>
                </c:pt>
                <c:pt idx="1063">
                  <c:v>43385</c:v>
                </c:pt>
                <c:pt idx="1064">
                  <c:v>43392</c:v>
                </c:pt>
                <c:pt idx="1065">
                  <c:v>43399</c:v>
                </c:pt>
                <c:pt idx="1066">
                  <c:v>43406</c:v>
                </c:pt>
                <c:pt idx="1067">
                  <c:v>43413</c:v>
                </c:pt>
                <c:pt idx="1068">
                  <c:v>43420</c:v>
                </c:pt>
                <c:pt idx="1069">
                  <c:v>43427</c:v>
                </c:pt>
                <c:pt idx="1070">
                  <c:v>43434</c:v>
                </c:pt>
                <c:pt idx="1071">
                  <c:v>43441</c:v>
                </c:pt>
                <c:pt idx="1072">
                  <c:v>43448</c:v>
                </c:pt>
                <c:pt idx="1073">
                  <c:v>43455</c:v>
                </c:pt>
                <c:pt idx="1074">
                  <c:v>43462</c:v>
                </c:pt>
                <c:pt idx="1075">
                  <c:v>43469</c:v>
                </c:pt>
                <c:pt idx="1076">
                  <c:v>43476</c:v>
                </c:pt>
                <c:pt idx="1077">
                  <c:v>43483</c:v>
                </c:pt>
                <c:pt idx="1078">
                  <c:v>43490</c:v>
                </c:pt>
                <c:pt idx="1079">
                  <c:v>43497</c:v>
                </c:pt>
                <c:pt idx="1080">
                  <c:v>43504</c:v>
                </c:pt>
                <c:pt idx="1081">
                  <c:v>43511</c:v>
                </c:pt>
                <c:pt idx="1082">
                  <c:v>43518</c:v>
                </c:pt>
                <c:pt idx="1083">
                  <c:v>43525</c:v>
                </c:pt>
                <c:pt idx="1084">
                  <c:v>43532</c:v>
                </c:pt>
                <c:pt idx="1085">
                  <c:v>43539</c:v>
                </c:pt>
                <c:pt idx="1086">
                  <c:v>43546</c:v>
                </c:pt>
                <c:pt idx="1087">
                  <c:v>43553</c:v>
                </c:pt>
                <c:pt idx="1088">
                  <c:v>43560</c:v>
                </c:pt>
                <c:pt idx="1089">
                  <c:v>43567</c:v>
                </c:pt>
                <c:pt idx="1090">
                  <c:v>43574</c:v>
                </c:pt>
                <c:pt idx="1091">
                  <c:v>43581</c:v>
                </c:pt>
                <c:pt idx="1092">
                  <c:v>43588</c:v>
                </c:pt>
                <c:pt idx="1093">
                  <c:v>43595</c:v>
                </c:pt>
                <c:pt idx="1094">
                  <c:v>43602</c:v>
                </c:pt>
                <c:pt idx="1095">
                  <c:v>43609</c:v>
                </c:pt>
                <c:pt idx="1096">
                  <c:v>43616</c:v>
                </c:pt>
                <c:pt idx="1097">
                  <c:v>43623</c:v>
                </c:pt>
                <c:pt idx="1098">
                  <c:v>43630</c:v>
                </c:pt>
                <c:pt idx="1099">
                  <c:v>43637</c:v>
                </c:pt>
                <c:pt idx="1100">
                  <c:v>43644</c:v>
                </c:pt>
                <c:pt idx="1101">
                  <c:v>43651</c:v>
                </c:pt>
                <c:pt idx="1102">
                  <c:v>43658</c:v>
                </c:pt>
                <c:pt idx="1103">
                  <c:v>43665</c:v>
                </c:pt>
                <c:pt idx="1104">
                  <c:v>43672</c:v>
                </c:pt>
                <c:pt idx="1105">
                  <c:v>43679</c:v>
                </c:pt>
                <c:pt idx="1106">
                  <c:v>43686</c:v>
                </c:pt>
                <c:pt idx="1107">
                  <c:v>43693</c:v>
                </c:pt>
                <c:pt idx="1108">
                  <c:v>43700</c:v>
                </c:pt>
                <c:pt idx="1109">
                  <c:v>43707</c:v>
                </c:pt>
                <c:pt idx="1110">
                  <c:v>43714</c:v>
                </c:pt>
                <c:pt idx="1111">
                  <c:v>43721</c:v>
                </c:pt>
                <c:pt idx="1112">
                  <c:v>43728</c:v>
                </c:pt>
                <c:pt idx="1113">
                  <c:v>43735</c:v>
                </c:pt>
                <c:pt idx="1114">
                  <c:v>43742</c:v>
                </c:pt>
                <c:pt idx="1115">
                  <c:v>43749</c:v>
                </c:pt>
                <c:pt idx="1116">
                  <c:v>43756</c:v>
                </c:pt>
                <c:pt idx="1117">
                  <c:v>43763</c:v>
                </c:pt>
                <c:pt idx="1118">
                  <c:v>43770</c:v>
                </c:pt>
                <c:pt idx="1119">
                  <c:v>43777</c:v>
                </c:pt>
                <c:pt idx="1120">
                  <c:v>43784</c:v>
                </c:pt>
                <c:pt idx="1121">
                  <c:v>43791</c:v>
                </c:pt>
                <c:pt idx="1122">
                  <c:v>43798</c:v>
                </c:pt>
                <c:pt idx="1123">
                  <c:v>43805</c:v>
                </c:pt>
                <c:pt idx="1124">
                  <c:v>43812</c:v>
                </c:pt>
                <c:pt idx="1125">
                  <c:v>43819</c:v>
                </c:pt>
                <c:pt idx="1126">
                  <c:v>43826</c:v>
                </c:pt>
                <c:pt idx="1127">
                  <c:v>43833</c:v>
                </c:pt>
                <c:pt idx="1128">
                  <c:v>43840</c:v>
                </c:pt>
                <c:pt idx="1129">
                  <c:v>43847</c:v>
                </c:pt>
                <c:pt idx="1130">
                  <c:v>43854</c:v>
                </c:pt>
                <c:pt idx="1131">
                  <c:v>43861</c:v>
                </c:pt>
                <c:pt idx="1132">
                  <c:v>43868</c:v>
                </c:pt>
                <c:pt idx="1133">
                  <c:v>43875</c:v>
                </c:pt>
                <c:pt idx="1134">
                  <c:v>43882</c:v>
                </c:pt>
                <c:pt idx="1135">
                  <c:v>43889</c:v>
                </c:pt>
                <c:pt idx="1136">
                  <c:v>43896</c:v>
                </c:pt>
                <c:pt idx="1137">
                  <c:v>43903</c:v>
                </c:pt>
                <c:pt idx="1138">
                  <c:v>43910</c:v>
                </c:pt>
                <c:pt idx="1139">
                  <c:v>43917</c:v>
                </c:pt>
                <c:pt idx="1140">
                  <c:v>43924</c:v>
                </c:pt>
                <c:pt idx="1141">
                  <c:v>43931</c:v>
                </c:pt>
                <c:pt idx="1142">
                  <c:v>43938</c:v>
                </c:pt>
                <c:pt idx="1143">
                  <c:v>43945</c:v>
                </c:pt>
                <c:pt idx="1144">
                  <c:v>43952</c:v>
                </c:pt>
                <c:pt idx="1145">
                  <c:v>43959</c:v>
                </c:pt>
                <c:pt idx="1146">
                  <c:v>43966</c:v>
                </c:pt>
                <c:pt idx="1147">
                  <c:v>43973</c:v>
                </c:pt>
                <c:pt idx="1148">
                  <c:v>43980</c:v>
                </c:pt>
                <c:pt idx="1149">
                  <c:v>43987</c:v>
                </c:pt>
                <c:pt idx="1150">
                  <c:v>43994</c:v>
                </c:pt>
                <c:pt idx="1151">
                  <c:v>44001</c:v>
                </c:pt>
                <c:pt idx="1152">
                  <c:v>44008</c:v>
                </c:pt>
                <c:pt idx="1153">
                  <c:v>44015</c:v>
                </c:pt>
                <c:pt idx="1154">
                  <c:v>44022</c:v>
                </c:pt>
                <c:pt idx="1155">
                  <c:v>44029</c:v>
                </c:pt>
                <c:pt idx="1156">
                  <c:v>44036</c:v>
                </c:pt>
                <c:pt idx="1157">
                  <c:v>44043</c:v>
                </c:pt>
                <c:pt idx="1158">
                  <c:v>44050</c:v>
                </c:pt>
                <c:pt idx="1159">
                  <c:v>44057</c:v>
                </c:pt>
                <c:pt idx="1160">
                  <c:v>44064</c:v>
                </c:pt>
                <c:pt idx="1161">
                  <c:v>44071</c:v>
                </c:pt>
                <c:pt idx="1162">
                  <c:v>44078</c:v>
                </c:pt>
                <c:pt idx="1163">
                  <c:v>44085</c:v>
                </c:pt>
                <c:pt idx="1164">
                  <c:v>44092</c:v>
                </c:pt>
                <c:pt idx="1165">
                  <c:v>44099</c:v>
                </c:pt>
                <c:pt idx="1166">
                  <c:v>44106</c:v>
                </c:pt>
                <c:pt idx="1167">
                  <c:v>44113</c:v>
                </c:pt>
                <c:pt idx="1168">
                  <c:v>44120</c:v>
                </c:pt>
                <c:pt idx="1169">
                  <c:v>44127</c:v>
                </c:pt>
                <c:pt idx="1170">
                  <c:v>44134</c:v>
                </c:pt>
                <c:pt idx="1171">
                  <c:v>44141</c:v>
                </c:pt>
                <c:pt idx="1172">
                  <c:v>44148</c:v>
                </c:pt>
                <c:pt idx="1173">
                  <c:v>44155</c:v>
                </c:pt>
                <c:pt idx="1174">
                  <c:v>44162</c:v>
                </c:pt>
                <c:pt idx="1175">
                  <c:v>44169</c:v>
                </c:pt>
                <c:pt idx="1176">
                  <c:v>44176</c:v>
                </c:pt>
                <c:pt idx="1177">
                  <c:v>44183</c:v>
                </c:pt>
                <c:pt idx="1178">
                  <c:v>44190</c:v>
                </c:pt>
                <c:pt idx="1179">
                  <c:v>44197</c:v>
                </c:pt>
                <c:pt idx="1180">
                  <c:v>44204</c:v>
                </c:pt>
                <c:pt idx="1181">
                  <c:v>44211</c:v>
                </c:pt>
                <c:pt idx="1182">
                  <c:v>44218</c:v>
                </c:pt>
                <c:pt idx="1183">
                  <c:v>44225</c:v>
                </c:pt>
                <c:pt idx="1184">
                  <c:v>44232</c:v>
                </c:pt>
                <c:pt idx="1185">
                  <c:v>44239</c:v>
                </c:pt>
                <c:pt idx="1186">
                  <c:v>44246</c:v>
                </c:pt>
                <c:pt idx="1187">
                  <c:v>44253</c:v>
                </c:pt>
                <c:pt idx="1188">
                  <c:v>44260</c:v>
                </c:pt>
                <c:pt idx="1189">
                  <c:v>44267</c:v>
                </c:pt>
                <c:pt idx="1190">
                  <c:v>44274</c:v>
                </c:pt>
                <c:pt idx="1191">
                  <c:v>44281</c:v>
                </c:pt>
                <c:pt idx="1192">
                  <c:v>44288</c:v>
                </c:pt>
                <c:pt idx="1193">
                  <c:v>44295</c:v>
                </c:pt>
                <c:pt idx="1194">
                  <c:v>44302</c:v>
                </c:pt>
                <c:pt idx="1195">
                  <c:v>44309</c:v>
                </c:pt>
                <c:pt idx="1196">
                  <c:v>44316</c:v>
                </c:pt>
                <c:pt idx="1197">
                  <c:v>44323</c:v>
                </c:pt>
                <c:pt idx="1198">
                  <c:v>44330</c:v>
                </c:pt>
                <c:pt idx="1199">
                  <c:v>44337</c:v>
                </c:pt>
                <c:pt idx="1200">
                  <c:v>44344</c:v>
                </c:pt>
                <c:pt idx="1201">
                  <c:v>44351</c:v>
                </c:pt>
                <c:pt idx="1202">
                  <c:v>44358</c:v>
                </c:pt>
                <c:pt idx="1203">
                  <c:v>44365</c:v>
                </c:pt>
                <c:pt idx="1204">
                  <c:v>44372</c:v>
                </c:pt>
                <c:pt idx="1205">
                  <c:v>44379</c:v>
                </c:pt>
                <c:pt idx="1206">
                  <c:v>44386</c:v>
                </c:pt>
                <c:pt idx="1207">
                  <c:v>44393</c:v>
                </c:pt>
                <c:pt idx="1208">
                  <c:v>44400</c:v>
                </c:pt>
                <c:pt idx="1209">
                  <c:v>44407</c:v>
                </c:pt>
                <c:pt idx="1210">
                  <c:v>44414</c:v>
                </c:pt>
                <c:pt idx="1211">
                  <c:v>44421</c:v>
                </c:pt>
                <c:pt idx="1212">
                  <c:v>44428</c:v>
                </c:pt>
                <c:pt idx="1213">
                  <c:v>44435</c:v>
                </c:pt>
                <c:pt idx="1214">
                  <c:v>44442</c:v>
                </c:pt>
                <c:pt idx="1215">
                  <c:v>44449</c:v>
                </c:pt>
                <c:pt idx="1216">
                  <c:v>44456</c:v>
                </c:pt>
                <c:pt idx="1217">
                  <c:v>44463</c:v>
                </c:pt>
                <c:pt idx="1218">
                  <c:v>44470</c:v>
                </c:pt>
                <c:pt idx="1219">
                  <c:v>44477</c:v>
                </c:pt>
                <c:pt idx="1220">
                  <c:v>44484</c:v>
                </c:pt>
                <c:pt idx="1221">
                  <c:v>44491</c:v>
                </c:pt>
                <c:pt idx="1222">
                  <c:v>44498</c:v>
                </c:pt>
                <c:pt idx="1223">
                  <c:v>44505</c:v>
                </c:pt>
                <c:pt idx="1224">
                  <c:v>44512</c:v>
                </c:pt>
                <c:pt idx="1225">
                  <c:v>44519</c:v>
                </c:pt>
                <c:pt idx="1226">
                  <c:v>44526</c:v>
                </c:pt>
                <c:pt idx="1227">
                  <c:v>44533</c:v>
                </c:pt>
                <c:pt idx="1228">
                  <c:v>44540</c:v>
                </c:pt>
                <c:pt idx="1229">
                  <c:v>44547</c:v>
                </c:pt>
                <c:pt idx="1230">
                  <c:v>44554</c:v>
                </c:pt>
                <c:pt idx="1231">
                  <c:v>44561</c:v>
                </c:pt>
                <c:pt idx="1232">
                  <c:v>44568</c:v>
                </c:pt>
                <c:pt idx="1233">
                  <c:v>44575</c:v>
                </c:pt>
                <c:pt idx="1234">
                  <c:v>44582</c:v>
                </c:pt>
                <c:pt idx="1235">
                  <c:v>44589</c:v>
                </c:pt>
                <c:pt idx="1236">
                  <c:v>44596</c:v>
                </c:pt>
                <c:pt idx="1237">
                  <c:v>44603</c:v>
                </c:pt>
                <c:pt idx="1238">
                  <c:v>44610</c:v>
                </c:pt>
                <c:pt idx="1239">
                  <c:v>44617</c:v>
                </c:pt>
                <c:pt idx="1240">
                  <c:v>44624</c:v>
                </c:pt>
                <c:pt idx="1241">
                  <c:v>44631</c:v>
                </c:pt>
                <c:pt idx="1242">
                  <c:v>44638</c:v>
                </c:pt>
                <c:pt idx="1243">
                  <c:v>44645</c:v>
                </c:pt>
                <c:pt idx="1244">
                  <c:v>44652</c:v>
                </c:pt>
                <c:pt idx="1245">
                  <c:v>44659</c:v>
                </c:pt>
                <c:pt idx="1246">
                  <c:v>44666</c:v>
                </c:pt>
                <c:pt idx="1247">
                  <c:v>44673</c:v>
                </c:pt>
                <c:pt idx="1248">
                  <c:v>44680</c:v>
                </c:pt>
                <c:pt idx="1249">
                  <c:v>44687</c:v>
                </c:pt>
                <c:pt idx="1250">
                  <c:v>44694</c:v>
                </c:pt>
                <c:pt idx="1251">
                  <c:v>44701</c:v>
                </c:pt>
                <c:pt idx="1252">
                  <c:v>44708</c:v>
                </c:pt>
                <c:pt idx="1253">
                  <c:v>44715</c:v>
                </c:pt>
                <c:pt idx="1254">
                  <c:v>44722</c:v>
                </c:pt>
                <c:pt idx="1255">
                  <c:v>44729</c:v>
                </c:pt>
                <c:pt idx="1256">
                  <c:v>44736</c:v>
                </c:pt>
                <c:pt idx="1257">
                  <c:v>44743</c:v>
                </c:pt>
                <c:pt idx="1258">
                  <c:v>44750</c:v>
                </c:pt>
                <c:pt idx="1259">
                  <c:v>44757</c:v>
                </c:pt>
                <c:pt idx="1260">
                  <c:v>44764</c:v>
                </c:pt>
                <c:pt idx="1261">
                  <c:v>44771</c:v>
                </c:pt>
                <c:pt idx="1262">
                  <c:v>44778</c:v>
                </c:pt>
                <c:pt idx="1263">
                  <c:v>44785</c:v>
                </c:pt>
                <c:pt idx="1264">
                  <c:v>44792</c:v>
                </c:pt>
                <c:pt idx="1265">
                  <c:v>44799</c:v>
                </c:pt>
                <c:pt idx="1266">
                  <c:v>44806</c:v>
                </c:pt>
                <c:pt idx="1267">
                  <c:v>44813</c:v>
                </c:pt>
                <c:pt idx="1268">
                  <c:v>44820</c:v>
                </c:pt>
                <c:pt idx="1269">
                  <c:v>44827</c:v>
                </c:pt>
                <c:pt idx="1270">
                  <c:v>44834</c:v>
                </c:pt>
                <c:pt idx="1271">
                  <c:v>44841</c:v>
                </c:pt>
                <c:pt idx="1272">
                  <c:v>44848</c:v>
                </c:pt>
                <c:pt idx="1273">
                  <c:v>44855</c:v>
                </c:pt>
                <c:pt idx="1274">
                  <c:v>44862</c:v>
                </c:pt>
                <c:pt idx="1275">
                  <c:v>44869</c:v>
                </c:pt>
                <c:pt idx="1276">
                  <c:v>44876</c:v>
                </c:pt>
                <c:pt idx="1277">
                  <c:v>44883</c:v>
                </c:pt>
                <c:pt idx="1278">
                  <c:v>44890</c:v>
                </c:pt>
                <c:pt idx="1279">
                  <c:v>44897</c:v>
                </c:pt>
                <c:pt idx="1280">
                  <c:v>44904</c:v>
                </c:pt>
                <c:pt idx="1281">
                  <c:v>44911</c:v>
                </c:pt>
                <c:pt idx="1282">
                  <c:v>44918</c:v>
                </c:pt>
                <c:pt idx="1283">
                  <c:v>44925</c:v>
                </c:pt>
                <c:pt idx="1284">
                  <c:v>44932</c:v>
                </c:pt>
                <c:pt idx="1285">
                  <c:v>44939</c:v>
                </c:pt>
                <c:pt idx="1286">
                  <c:v>44946</c:v>
                </c:pt>
                <c:pt idx="1287">
                  <c:v>44953</c:v>
                </c:pt>
                <c:pt idx="1288">
                  <c:v>44960</c:v>
                </c:pt>
                <c:pt idx="1289">
                  <c:v>44967</c:v>
                </c:pt>
                <c:pt idx="1290">
                  <c:v>44974</c:v>
                </c:pt>
                <c:pt idx="1291">
                  <c:v>44981</c:v>
                </c:pt>
                <c:pt idx="1292">
                  <c:v>44988</c:v>
                </c:pt>
                <c:pt idx="1293">
                  <c:v>44995</c:v>
                </c:pt>
                <c:pt idx="1294">
                  <c:v>45002</c:v>
                </c:pt>
                <c:pt idx="1295">
                  <c:v>45009</c:v>
                </c:pt>
                <c:pt idx="1296">
                  <c:v>45016</c:v>
                </c:pt>
                <c:pt idx="1297">
                  <c:v>45023</c:v>
                </c:pt>
                <c:pt idx="1298">
                  <c:v>45030</c:v>
                </c:pt>
                <c:pt idx="1299">
                  <c:v>45037</c:v>
                </c:pt>
                <c:pt idx="1300">
                  <c:v>45044</c:v>
                </c:pt>
                <c:pt idx="1301">
                  <c:v>45051</c:v>
                </c:pt>
                <c:pt idx="1302">
                  <c:v>45058</c:v>
                </c:pt>
                <c:pt idx="1303">
                  <c:v>45065</c:v>
                </c:pt>
                <c:pt idx="1304">
                  <c:v>45072</c:v>
                </c:pt>
                <c:pt idx="1305">
                  <c:v>45079</c:v>
                </c:pt>
                <c:pt idx="1306">
                  <c:v>45086</c:v>
                </c:pt>
                <c:pt idx="1307">
                  <c:v>45093</c:v>
                </c:pt>
                <c:pt idx="1308">
                  <c:v>45100</c:v>
                </c:pt>
                <c:pt idx="1309">
                  <c:v>45107</c:v>
                </c:pt>
                <c:pt idx="1310">
                  <c:v>45114</c:v>
                </c:pt>
                <c:pt idx="1311">
                  <c:v>45121</c:v>
                </c:pt>
                <c:pt idx="1312">
                  <c:v>45128</c:v>
                </c:pt>
                <c:pt idx="1313">
                  <c:v>45135</c:v>
                </c:pt>
                <c:pt idx="1314">
                  <c:v>45142</c:v>
                </c:pt>
                <c:pt idx="1315">
                  <c:v>45149</c:v>
                </c:pt>
                <c:pt idx="1316">
                  <c:v>45156</c:v>
                </c:pt>
                <c:pt idx="1317">
                  <c:v>45163</c:v>
                </c:pt>
                <c:pt idx="1318">
                  <c:v>45170</c:v>
                </c:pt>
                <c:pt idx="1319">
                  <c:v>45177</c:v>
                </c:pt>
                <c:pt idx="1320">
                  <c:v>45184</c:v>
                </c:pt>
                <c:pt idx="1321">
                  <c:v>45191</c:v>
                </c:pt>
                <c:pt idx="1322">
                  <c:v>45198</c:v>
                </c:pt>
                <c:pt idx="1323">
                  <c:v>45205</c:v>
                </c:pt>
                <c:pt idx="1324">
                  <c:v>45212</c:v>
                </c:pt>
                <c:pt idx="1325">
                  <c:v>45219</c:v>
                </c:pt>
                <c:pt idx="1326">
                  <c:v>45226</c:v>
                </c:pt>
                <c:pt idx="1327">
                  <c:v>45233</c:v>
                </c:pt>
                <c:pt idx="1328">
                  <c:v>45240</c:v>
                </c:pt>
                <c:pt idx="1329">
                  <c:v>45247</c:v>
                </c:pt>
                <c:pt idx="1330">
                  <c:v>45254</c:v>
                </c:pt>
                <c:pt idx="1331">
                  <c:v>45261</c:v>
                </c:pt>
                <c:pt idx="1332">
                  <c:v>45268</c:v>
                </c:pt>
                <c:pt idx="1333">
                  <c:v>45275</c:v>
                </c:pt>
                <c:pt idx="1334">
                  <c:v>45282</c:v>
                </c:pt>
                <c:pt idx="1335">
                  <c:v>45289</c:v>
                </c:pt>
                <c:pt idx="1336">
                  <c:v>45296</c:v>
                </c:pt>
                <c:pt idx="1337">
                  <c:v>45303</c:v>
                </c:pt>
                <c:pt idx="1338">
                  <c:v>45310</c:v>
                </c:pt>
                <c:pt idx="1339">
                  <c:v>45317</c:v>
                </c:pt>
                <c:pt idx="1340">
                  <c:v>45324</c:v>
                </c:pt>
                <c:pt idx="1341">
                  <c:v>45331</c:v>
                </c:pt>
                <c:pt idx="1342">
                  <c:v>45338</c:v>
                </c:pt>
                <c:pt idx="1343">
                  <c:v>45345</c:v>
                </c:pt>
                <c:pt idx="1344">
                  <c:v>45352</c:v>
                </c:pt>
                <c:pt idx="1345">
                  <c:v>45359</c:v>
                </c:pt>
                <c:pt idx="1346">
                  <c:v>45366</c:v>
                </c:pt>
                <c:pt idx="1347">
                  <c:v>45373</c:v>
                </c:pt>
                <c:pt idx="1348">
                  <c:v>45380</c:v>
                </c:pt>
                <c:pt idx="1349">
                  <c:v>45387</c:v>
                </c:pt>
                <c:pt idx="1350">
                  <c:v>45394</c:v>
                </c:pt>
                <c:pt idx="1351">
                  <c:v>45401</c:v>
                </c:pt>
                <c:pt idx="1352">
                  <c:v>45408</c:v>
                </c:pt>
                <c:pt idx="1353">
                  <c:v>45415</c:v>
                </c:pt>
                <c:pt idx="1354">
                  <c:v>45422</c:v>
                </c:pt>
                <c:pt idx="1355">
                  <c:v>45429</c:v>
                </c:pt>
                <c:pt idx="1356">
                  <c:v>45436</c:v>
                </c:pt>
                <c:pt idx="1357">
                  <c:v>45443</c:v>
                </c:pt>
                <c:pt idx="1358">
                  <c:v>45450</c:v>
                </c:pt>
                <c:pt idx="1359">
                  <c:v>45457</c:v>
                </c:pt>
                <c:pt idx="1360">
                  <c:v>45464</c:v>
                </c:pt>
                <c:pt idx="1361">
                  <c:v>45471</c:v>
                </c:pt>
                <c:pt idx="1362">
                  <c:v>45478</c:v>
                </c:pt>
                <c:pt idx="1363">
                  <c:v>45485</c:v>
                </c:pt>
                <c:pt idx="1364">
                  <c:v>45492</c:v>
                </c:pt>
                <c:pt idx="1365">
                  <c:v>45499</c:v>
                </c:pt>
                <c:pt idx="1366">
                  <c:v>45506</c:v>
                </c:pt>
                <c:pt idx="1367">
                  <c:v>45513</c:v>
                </c:pt>
                <c:pt idx="1368">
                  <c:v>45520</c:v>
                </c:pt>
                <c:pt idx="1369">
                  <c:v>45527</c:v>
                </c:pt>
                <c:pt idx="1370">
                  <c:v>45534</c:v>
                </c:pt>
                <c:pt idx="1371">
                  <c:v>45541</c:v>
                </c:pt>
                <c:pt idx="1372">
                  <c:v>45548</c:v>
                </c:pt>
                <c:pt idx="1373">
                  <c:v>45555</c:v>
                </c:pt>
                <c:pt idx="1374">
                  <c:v>45562</c:v>
                </c:pt>
                <c:pt idx="1375">
                  <c:v>45569</c:v>
                </c:pt>
                <c:pt idx="1376">
                  <c:v>45576</c:v>
                </c:pt>
                <c:pt idx="1377">
                  <c:v>45583</c:v>
                </c:pt>
                <c:pt idx="1378">
                  <c:v>45590</c:v>
                </c:pt>
                <c:pt idx="1379">
                  <c:v>45597</c:v>
                </c:pt>
                <c:pt idx="1380">
                  <c:v>45604</c:v>
                </c:pt>
                <c:pt idx="1381">
                  <c:v>45611</c:v>
                </c:pt>
                <c:pt idx="1382">
                  <c:v>45618</c:v>
                </c:pt>
                <c:pt idx="1383">
                  <c:v>45625</c:v>
                </c:pt>
                <c:pt idx="1384">
                  <c:v>45632</c:v>
                </c:pt>
                <c:pt idx="1385">
                  <c:v>45639</c:v>
                </c:pt>
                <c:pt idx="1386">
                  <c:v>45646</c:v>
                </c:pt>
                <c:pt idx="1387">
                  <c:v>45653</c:v>
                </c:pt>
                <c:pt idx="1388">
                  <c:v>45660</c:v>
                </c:pt>
                <c:pt idx="1389">
                  <c:v>45667</c:v>
                </c:pt>
                <c:pt idx="1390">
                  <c:v>45674</c:v>
                </c:pt>
                <c:pt idx="1391">
                  <c:v>45681</c:v>
                </c:pt>
                <c:pt idx="1392">
                  <c:v>45688</c:v>
                </c:pt>
                <c:pt idx="1393">
                  <c:v>45695</c:v>
                </c:pt>
                <c:pt idx="1394">
                  <c:v>45702</c:v>
                </c:pt>
                <c:pt idx="1395">
                  <c:v>45709</c:v>
                </c:pt>
                <c:pt idx="1396">
                  <c:v>45716</c:v>
                </c:pt>
                <c:pt idx="1397">
                  <c:v>45723</c:v>
                </c:pt>
              </c:numCache>
            </c:numRef>
          </c:cat>
          <c:val>
            <c:numRef>
              <c:f>FinacapHist1!$C$5:$C$1402</c:f>
              <c:numCache>
                <c:formatCode>#,##0.00</c:formatCode>
                <c:ptCount val="1398"/>
                <c:pt idx="0">
                  <c:v>7.3427878335000001</c:v>
                </c:pt>
                <c:pt idx="1">
                  <c:v>7.4198359433999999</c:v>
                </c:pt>
                <c:pt idx="2">
                  <c:v>7.5197766401999999</c:v>
                </c:pt>
                <c:pt idx="3">
                  <c:v>7.2840308062999997</c:v>
                </c:pt>
                <c:pt idx="4">
                  <c:v>7.3523950984999997</c:v>
                </c:pt>
                <c:pt idx="5">
                  <c:v>7.3847295666999999</c:v>
                </c:pt>
                <c:pt idx="6">
                  <c:v>7.4886605573000002</c:v>
                </c:pt>
                <c:pt idx="7">
                  <c:v>7.4056952664000004</c:v>
                </c:pt>
                <c:pt idx="8">
                  <c:v>7.6773835921</c:v>
                </c:pt>
                <c:pt idx="9">
                  <c:v>7.3742501151999997</c:v>
                </c:pt>
                <c:pt idx="10">
                  <c:v>7.5980843615999998</c:v>
                </c:pt>
                <c:pt idx="11">
                  <c:v>7.7531500046000001</c:v>
                </c:pt>
                <c:pt idx="12">
                  <c:v>7.7071114369</c:v>
                </c:pt>
                <c:pt idx="13">
                  <c:v>7.7493816981999997</c:v>
                </c:pt>
                <c:pt idx="14">
                  <c:v>7.8232226188</c:v>
                </c:pt>
                <c:pt idx="15">
                  <c:v>7.9450800915000004</c:v>
                </c:pt>
                <c:pt idx="16">
                  <c:v>7.9045965455999996</c:v>
                </c:pt>
                <c:pt idx="17">
                  <c:v>8.0923273425000009</c:v>
                </c:pt>
                <c:pt idx="18">
                  <c:v>7.8844225684999998</c:v>
                </c:pt>
                <c:pt idx="19">
                  <c:v>8.0291306326999994</c:v>
                </c:pt>
                <c:pt idx="20">
                  <c:v>8.0727272726999999</c:v>
                </c:pt>
                <c:pt idx="21">
                  <c:v>8.1638212859999992</c:v>
                </c:pt>
                <c:pt idx="22">
                  <c:v>8.1678904903999996</c:v>
                </c:pt>
                <c:pt idx="23">
                  <c:v>7.2369608372999998</c:v>
                </c:pt>
                <c:pt idx="24">
                  <c:v>7.5166937376999998</c:v>
                </c:pt>
                <c:pt idx="25">
                  <c:v>7.7158824590000004</c:v>
                </c:pt>
                <c:pt idx="26">
                  <c:v>8.1546224545000001</c:v>
                </c:pt>
                <c:pt idx="27">
                  <c:v>8.2935614587999993</c:v>
                </c:pt>
                <c:pt idx="28">
                  <c:v>7.8659738397999996</c:v>
                </c:pt>
                <c:pt idx="29">
                  <c:v>8.2526013635000002</c:v>
                </c:pt>
                <c:pt idx="30">
                  <c:v>8.3131557706999999</c:v>
                </c:pt>
                <c:pt idx="31">
                  <c:v>8.2579489474999992</c:v>
                </c:pt>
                <c:pt idx="32">
                  <c:v>8.2260371961000001</c:v>
                </c:pt>
                <c:pt idx="33">
                  <c:v>30.825524318999999</c:v>
                </c:pt>
                <c:pt idx="34">
                  <c:v>52.019616585000001</c:v>
                </c:pt>
                <c:pt idx="35">
                  <c:v>76.488386579999997</c:v>
                </c:pt>
                <c:pt idx="36">
                  <c:v>62.759907587999997</c:v>
                </c:pt>
                <c:pt idx="37">
                  <c:v>68.357573607999996</c:v>
                </c:pt>
                <c:pt idx="38">
                  <c:v>70.057547588000006</c:v>
                </c:pt>
                <c:pt idx="39">
                  <c:v>82.661004954000006</c:v>
                </c:pt>
                <c:pt idx="40">
                  <c:v>76.173221388000002</c:v>
                </c:pt>
                <c:pt idx="41">
                  <c:v>68.087171342999994</c:v>
                </c:pt>
                <c:pt idx="42">
                  <c:v>63.114754099000002</c:v>
                </c:pt>
                <c:pt idx="43">
                  <c:v>56.195001759999997</c:v>
                </c:pt>
                <c:pt idx="44">
                  <c:v>51.264933239999998</c:v>
                </c:pt>
                <c:pt idx="45">
                  <c:v>49.991223451000003</c:v>
                </c:pt>
                <c:pt idx="46">
                  <c:v>46.311547222999998</c:v>
                </c:pt>
                <c:pt idx="47">
                  <c:v>47.363358110999997</c:v>
                </c:pt>
                <c:pt idx="48">
                  <c:v>45.128025866999998</c:v>
                </c:pt>
                <c:pt idx="49">
                  <c:v>45.892623309000001</c:v>
                </c:pt>
                <c:pt idx="50">
                  <c:v>44.438633193999998</c:v>
                </c:pt>
                <c:pt idx="51">
                  <c:v>47.312201475999998</c:v>
                </c:pt>
                <c:pt idx="52">
                  <c:v>50.465015211000001</c:v>
                </c:pt>
                <c:pt idx="53">
                  <c:v>50.685525859000002</c:v>
                </c:pt>
                <c:pt idx="54">
                  <c:v>53.466632042999997</c:v>
                </c:pt>
                <c:pt idx="55">
                  <c:v>51.228161217999997</c:v>
                </c:pt>
                <c:pt idx="56">
                  <c:v>54.825319958999998</c:v>
                </c:pt>
                <c:pt idx="57">
                  <c:v>52.967602591999999</c:v>
                </c:pt>
                <c:pt idx="58">
                  <c:v>55.390974854</c:v>
                </c:pt>
                <c:pt idx="59">
                  <c:v>55.866402686000001</c:v>
                </c:pt>
                <c:pt idx="60">
                  <c:v>55.701415701999998</c:v>
                </c:pt>
                <c:pt idx="61">
                  <c:v>53.790613718000003</c:v>
                </c:pt>
                <c:pt idx="62">
                  <c:v>58.289822819999998</c:v>
                </c:pt>
                <c:pt idx="63">
                  <c:v>59.704677363999998</c:v>
                </c:pt>
                <c:pt idx="64">
                  <c:v>65.889560111999998</c:v>
                </c:pt>
                <c:pt idx="65">
                  <c:v>63.589220437000002</c:v>
                </c:pt>
                <c:pt idx="66">
                  <c:v>61.575016972</c:v>
                </c:pt>
                <c:pt idx="67">
                  <c:v>57.898753497999998</c:v>
                </c:pt>
                <c:pt idx="68">
                  <c:v>59.730691057000001</c:v>
                </c:pt>
                <c:pt idx="69">
                  <c:v>61.580013504</c:v>
                </c:pt>
                <c:pt idx="70">
                  <c:v>65.300777289999999</c:v>
                </c:pt>
                <c:pt idx="71">
                  <c:v>63.731355860999997</c:v>
                </c:pt>
                <c:pt idx="72">
                  <c:v>66.504037685</c:v>
                </c:pt>
                <c:pt idx="73">
                  <c:v>66.518344386999999</c:v>
                </c:pt>
                <c:pt idx="74">
                  <c:v>63.677505867000001</c:v>
                </c:pt>
                <c:pt idx="75">
                  <c:v>61.183103332000002</c:v>
                </c:pt>
                <c:pt idx="76">
                  <c:v>62.240872848999999</c:v>
                </c:pt>
                <c:pt idx="77">
                  <c:v>61.615062760999997</c:v>
                </c:pt>
                <c:pt idx="78">
                  <c:v>60.484878780000003</c:v>
                </c:pt>
                <c:pt idx="79">
                  <c:v>56.111757857999997</c:v>
                </c:pt>
                <c:pt idx="80">
                  <c:v>55.041528239000002</c:v>
                </c:pt>
                <c:pt idx="81">
                  <c:v>50.629764667000003</c:v>
                </c:pt>
                <c:pt idx="82">
                  <c:v>51.432356349999999</c:v>
                </c:pt>
                <c:pt idx="83">
                  <c:v>48.010258956000001</c:v>
                </c:pt>
                <c:pt idx="84">
                  <c:v>51.032716456999999</c:v>
                </c:pt>
                <c:pt idx="85">
                  <c:v>22.770993928999999</c:v>
                </c:pt>
                <c:pt idx="86">
                  <c:v>4.3111032905000002</c:v>
                </c:pt>
                <c:pt idx="87">
                  <c:v>-9.8678902784000009</c:v>
                </c:pt>
                <c:pt idx="88">
                  <c:v>-2.9044057433999999</c:v>
                </c:pt>
                <c:pt idx="89">
                  <c:v>-7.0427728613999996</c:v>
                </c:pt>
                <c:pt idx="90">
                  <c:v>-7.8248646397000003</c:v>
                </c:pt>
                <c:pt idx="91">
                  <c:v>-14.078845407999999</c:v>
                </c:pt>
                <c:pt idx="92">
                  <c:v>-12.155111869000001</c:v>
                </c:pt>
                <c:pt idx="93">
                  <c:v>-8.7396987034000002</c:v>
                </c:pt>
                <c:pt idx="94">
                  <c:v>-5.9436969796000003</c:v>
                </c:pt>
                <c:pt idx="95">
                  <c:v>-2.9070422534000002</c:v>
                </c:pt>
                <c:pt idx="96">
                  <c:v>1.4692218351999999</c:v>
                </c:pt>
                <c:pt idx="97">
                  <c:v>2.0421299005</c:v>
                </c:pt>
                <c:pt idx="98">
                  <c:v>6.7844311377000004</c:v>
                </c:pt>
                <c:pt idx="99">
                  <c:v>5.5367633967999996</c:v>
                </c:pt>
                <c:pt idx="100">
                  <c:v>8.7914734750000001</c:v>
                </c:pt>
                <c:pt idx="101">
                  <c:v>8.4131163236000006</c:v>
                </c:pt>
                <c:pt idx="102">
                  <c:v>10.235365117000001</c:v>
                </c:pt>
                <c:pt idx="103">
                  <c:v>8.7897187996999993</c:v>
                </c:pt>
                <c:pt idx="104">
                  <c:v>6.6085148171999997</c:v>
                </c:pt>
                <c:pt idx="105">
                  <c:v>4.2556867262000004</c:v>
                </c:pt>
                <c:pt idx="106">
                  <c:v>1.5172024818000001</c:v>
                </c:pt>
                <c:pt idx="107">
                  <c:v>3.3628824706999998</c:v>
                </c:pt>
                <c:pt idx="108">
                  <c:v>1.6700178729999999</c:v>
                </c:pt>
                <c:pt idx="109">
                  <c:v>1.6604540833000001</c:v>
                </c:pt>
                <c:pt idx="110">
                  <c:v>-0.39902460648999999</c:v>
                </c:pt>
                <c:pt idx="111">
                  <c:v>-5.5227259509000003E-3</c:v>
                </c:pt>
                <c:pt idx="112">
                  <c:v>-1.2453849121</c:v>
                </c:pt>
                <c:pt idx="113">
                  <c:v>-0.35770176609999998</c:v>
                </c:pt>
                <c:pt idx="114">
                  <c:v>-3.1038771427</c:v>
                </c:pt>
                <c:pt idx="115">
                  <c:v>-4.0190262413999998</c:v>
                </c:pt>
                <c:pt idx="116">
                  <c:v>-6.7856593320999998</c:v>
                </c:pt>
                <c:pt idx="117">
                  <c:v>-5.3525957491999998</c:v>
                </c:pt>
                <c:pt idx="118">
                  <c:v>-4.3172268907999998</c:v>
                </c:pt>
                <c:pt idx="119">
                  <c:v>-2.1320015037000002</c:v>
                </c:pt>
                <c:pt idx="120">
                  <c:v>-2.2427230793000001</c:v>
                </c:pt>
                <c:pt idx="121">
                  <c:v>-2.8729628082000001</c:v>
                </c:pt>
                <c:pt idx="122">
                  <c:v>-5.7653973932999998</c:v>
                </c:pt>
                <c:pt idx="123">
                  <c:v>-4.6834791558999997</c:v>
                </c:pt>
                <c:pt idx="124">
                  <c:v>-5.2035970496999999</c:v>
                </c:pt>
                <c:pt idx="125">
                  <c:v>-5.2334375314999999</c:v>
                </c:pt>
                <c:pt idx="126">
                  <c:v>-1.4848950331999999</c:v>
                </c:pt>
                <c:pt idx="127">
                  <c:v>0.68389454444999997</c:v>
                </c:pt>
                <c:pt idx="128">
                  <c:v>1.2156639594</c:v>
                </c:pt>
                <c:pt idx="129">
                  <c:v>1.444622793</c:v>
                </c:pt>
                <c:pt idx="130">
                  <c:v>1.5418159166000001</c:v>
                </c:pt>
                <c:pt idx="131">
                  <c:v>5.4383722168000004</c:v>
                </c:pt>
                <c:pt idx="132">
                  <c:v>5.5070445170999998</c:v>
                </c:pt>
                <c:pt idx="133">
                  <c:v>8.2517328638999992</c:v>
                </c:pt>
                <c:pt idx="134">
                  <c:v>6.7468562056000003</c:v>
                </c:pt>
                <c:pt idx="135">
                  <c:v>9.3012856344999992</c:v>
                </c:pt>
                <c:pt idx="136">
                  <c:v>6.5806028117000004</c:v>
                </c:pt>
                <c:pt idx="137">
                  <c:v>8.3958437516999993</c:v>
                </c:pt>
                <c:pt idx="138">
                  <c:v>9.9471434997999992</c:v>
                </c:pt>
                <c:pt idx="139">
                  <c:v>10.433566432999999</c:v>
                </c:pt>
                <c:pt idx="140">
                  <c:v>12.083216193</c:v>
                </c:pt>
                <c:pt idx="141">
                  <c:v>12.676375588000001</c:v>
                </c:pt>
                <c:pt idx="142">
                  <c:v>12.623552668</c:v>
                </c:pt>
                <c:pt idx="143">
                  <c:v>15.190800969</c:v>
                </c:pt>
                <c:pt idx="144">
                  <c:v>16.241219805</c:v>
                </c:pt>
                <c:pt idx="145">
                  <c:v>18.480386518</c:v>
                </c:pt>
                <c:pt idx="146">
                  <c:v>21.887746309000001</c:v>
                </c:pt>
                <c:pt idx="147">
                  <c:v>25.252408030000002</c:v>
                </c:pt>
                <c:pt idx="148">
                  <c:v>23.710868197</c:v>
                </c:pt>
                <c:pt idx="149">
                  <c:v>23.407305465</c:v>
                </c:pt>
                <c:pt idx="150">
                  <c:v>20.972354624000001</c:v>
                </c:pt>
                <c:pt idx="151">
                  <c:v>25.753486280000001</c:v>
                </c:pt>
                <c:pt idx="152">
                  <c:v>22.765262633999999</c:v>
                </c:pt>
                <c:pt idx="153">
                  <c:v>22.458328733999998</c:v>
                </c:pt>
                <c:pt idx="154">
                  <c:v>25.166976897000001</c:v>
                </c:pt>
                <c:pt idx="155">
                  <c:v>24.314511758999998</c:v>
                </c:pt>
                <c:pt idx="156">
                  <c:v>26.811162286999998</c:v>
                </c:pt>
                <c:pt idx="157">
                  <c:v>31.644940344999998</c:v>
                </c:pt>
                <c:pt idx="158">
                  <c:v>31.223956886</c:v>
                </c:pt>
                <c:pt idx="159">
                  <c:v>33.231892879</c:v>
                </c:pt>
                <c:pt idx="160">
                  <c:v>27.978904576000001</c:v>
                </c:pt>
                <c:pt idx="161">
                  <c:v>28.05</c:v>
                </c:pt>
                <c:pt idx="162">
                  <c:v>38.788114845000003</c:v>
                </c:pt>
                <c:pt idx="163">
                  <c:v>41.047166685000001</c:v>
                </c:pt>
                <c:pt idx="164">
                  <c:v>37.118464371000002</c:v>
                </c:pt>
                <c:pt idx="165">
                  <c:v>40.066188019000002</c:v>
                </c:pt>
                <c:pt idx="166">
                  <c:v>38.869356549000003</c:v>
                </c:pt>
                <c:pt idx="167">
                  <c:v>38.326187427000001</c:v>
                </c:pt>
                <c:pt idx="168">
                  <c:v>38.852206449000001</c:v>
                </c:pt>
                <c:pt idx="169">
                  <c:v>40.009883051000003</c:v>
                </c:pt>
                <c:pt idx="170">
                  <c:v>40.064771106000002</c:v>
                </c:pt>
                <c:pt idx="171">
                  <c:v>42.268437226000003</c:v>
                </c:pt>
                <c:pt idx="172">
                  <c:v>46.360776657000002</c:v>
                </c:pt>
                <c:pt idx="173">
                  <c:v>50.623857158</c:v>
                </c:pt>
                <c:pt idx="174">
                  <c:v>44.887996962999999</c:v>
                </c:pt>
                <c:pt idx="175">
                  <c:v>48.704103672000002</c:v>
                </c:pt>
                <c:pt idx="176">
                  <c:v>48.150714133999998</c:v>
                </c:pt>
                <c:pt idx="177">
                  <c:v>46.696105553999999</c:v>
                </c:pt>
                <c:pt idx="178">
                  <c:v>41.839916840000001</c:v>
                </c:pt>
                <c:pt idx="179">
                  <c:v>39.064606449999999</c:v>
                </c:pt>
                <c:pt idx="180">
                  <c:v>29.546151486999999</c:v>
                </c:pt>
                <c:pt idx="181">
                  <c:v>29.603919967</c:v>
                </c:pt>
                <c:pt idx="182">
                  <c:v>28.496932515000001</c:v>
                </c:pt>
                <c:pt idx="183">
                  <c:v>27.744379894000001</c:v>
                </c:pt>
                <c:pt idx="184">
                  <c:v>21.883726834000001</c:v>
                </c:pt>
                <c:pt idx="185">
                  <c:v>21.150523427</c:v>
                </c:pt>
                <c:pt idx="186">
                  <c:v>19.396640033000001</c:v>
                </c:pt>
                <c:pt idx="187">
                  <c:v>18.666257543</c:v>
                </c:pt>
                <c:pt idx="188">
                  <c:v>18.563949908000001</c:v>
                </c:pt>
                <c:pt idx="189">
                  <c:v>23.887635842000002</c:v>
                </c:pt>
                <c:pt idx="190">
                  <c:v>21.474965478000001</c:v>
                </c:pt>
                <c:pt idx="191">
                  <c:v>21.813576493999999</c:v>
                </c:pt>
                <c:pt idx="192">
                  <c:v>21.204976422000001</c:v>
                </c:pt>
                <c:pt idx="193">
                  <c:v>24.175216253999999</c:v>
                </c:pt>
                <c:pt idx="194">
                  <c:v>22.266800401000001</c:v>
                </c:pt>
                <c:pt idx="195">
                  <c:v>18.775689959000001</c:v>
                </c:pt>
                <c:pt idx="196">
                  <c:v>15.922377794000001</c:v>
                </c:pt>
                <c:pt idx="197">
                  <c:v>14.481285499</c:v>
                </c:pt>
                <c:pt idx="198">
                  <c:v>10.958193901</c:v>
                </c:pt>
                <c:pt idx="199">
                  <c:v>8.9039192068999995</c:v>
                </c:pt>
                <c:pt idx="200">
                  <c:v>7.4944485566000001</c:v>
                </c:pt>
                <c:pt idx="201">
                  <c:v>6.5192137912000003</c:v>
                </c:pt>
                <c:pt idx="202">
                  <c:v>6.5591248320000002</c:v>
                </c:pt>
                <c:pt idx="203">
                  <c:v>4.0466821676000002</c:v>
                </c:pt>
                <c:pt idx="204">
                  <c:v>6.2128043281999998</c:v>
                </c:pt>
                <c:pt idx="205">
                  <c:v>8.8430161805999994</c:v>
                </c:pt>
                <c:pt idx="206">
                  <c:v>8.6384114070999996</c:v>
                </c:pt>
                <c:pt idx="207">
                  <c:v>7.9421123751999998</c:v>
                </c:pt>
                <c:pt idx="208">
                  <c:v>7.8494210144999998</c:v>
                </c:pt>
                <c:pt idx="209">
                  <c:v>5.8196618133999998</c:v>
                </c:pt>
                <c:pt idx="210">
                  <c:v>13.078453787000001</c:v>
                </c:pt>
                <c:pt idx="211">
                  <c:v>12.882594792000001</c:v>
                </c:pt>
                <c:pt idx="212">
                  <c:v>19.805975275000002</c:v>
                </c:pt>
                <c:pt idx="213">
                  <c:v>23.406655386000001</c:v>
                </c:pt>
                <c:pt idx="214">
                  <c:v>15.246762618</c:v>
                </c:pt>
                <c:pt idx="215">
                  <c:v>10.216148484</c:v>
                </c:pt>
                <c:pt idx="216">
                  <c:v>16.676840434999999</c:v>
                </c:pt>
                <c:pt idx="217">
                  <c:v>20.848183893000002</c:v>
                </c:pt>
                <c:pt idx="218">
                  <c:v>21.773026845</c:v>
                </c:pt>
                <c:pt idx="219">
                  <c:v>20.618307704999999</c:v>
                </c:pt>
                <c:pt idx="220">
                  <c:v>25.302159699000001</c:v>
                </c:pt>
                <c:pt idx="221">
                  <c:v>22.101960783999999</c:v>
                </c:pt>
                <c:pt idx="222">
                  <c:v>18.44260689</c:v>
                </c:pt>
                <c:pt idx="223">
                  <c:v>22.586492844999999</c:v>
                </c:pt>
                <c:pt idx="224">
                  <c:v>16.749425628000001</c:v>
                </c:pt>
                <c:pt idx="225">
                  <c:v>22.387260328</c:v>
                </c:pt>
                <c:pt idx="226">
                  <c:v>44.278066858999999</c:v>
                </c:pt>
                <c:pt idx="227">
                  <c:v>32.872185911000003</c:v>
                </c:pt>
                <c:pt idx="228">
                  <c:v>41.138170438000003</c:v>
                </c:pt>
                <c:pt idx="229">
                  <c:v>40.568672251999999</c:v>
                </c:pt>
                <c:pt idx="230">
                  <c:v>39.300109929999998</c:v>
                </c:pt>
                <c:pt idx="231">
                  <c:v>34.649515287</c:v>
                </c:pt>
                <c:pt idx="232">
                  <c:v>39.152562433</c:v>
                </c:pt>
                <c:pt idx="233">
                  <c:v>44.915721486999999</c:v>
                </c:pt>
                <c:pt idx="234">
                  <c:v>41.704464072999997</c:v>
                </c:pt>
                <c:pt idx="235">
                  <c:v>43.809071854999999</c:v>
                </c:pt>
                <c:pt idx="236">
                  <c:v>56.325765466</c:v>
                </c:pt>
                <c:pt idx="237">
                  <c:v>56.635906040000002</c:v>
                </c:pt>
                <c:pt idx="238">
                  <c:v>47.046458754</c:v>
                </c:pt>
                <c:pt idx="239">
                  <c:v>52.615928287999999</c:v>
                </c:pt>
                <c:pt idx="240">
                  <c:v>50.201289987000003</c:v>
                </c:pt>
                <c:pt idx="241">
                  <c:v>36.204899040000001</c:v>
                </c:pt>
                <c:pt idx="242">
                  <c:v>41.596497137</c:v>
                </c:pt>
                <c:pt idx="243">
                  <c:v>49.392830408000002</c:v>
                </c:pt>
                <c:pt idx="244">
                  <c:v>45.929390339999998</c:v>
                </c:pt>
                <c:pt idx="245">
                  <c:v>45.000202502999997</c:v>
                </c:pt>
                <c:pt idx="246">
                  <c:v>50.041017226999998</c:v>
                </c:pt>
                <c:pt idx="247">
                  <c:v>48.712561282000003</c:v>
                </c:pt>
                <c:pt idx="248">
                  <c:v>51.008645532999999</c:v>
                </c:pt>
                <c:pt idx="249">
                  <c:v>48.460690356999997</c:v>
                </c:pt>
                <c:pt idx="250">
                  <c:v>44.244329284000003</c:v>
                </c:pt>
                <c:pt idx="251">
                  <c:v>46.545856729999997</c:v>
                </c:pt>
                <c:pt idx="252">
                  <c:v>45.278877604000002</c:v>
                </c:pt>
                <c:pt idx="253">
                  <c:v>41.637585064</c:v>
                </c:pt>
                <c:pt idx="254">
                  <c:v>39.842526536000001</c:v>
                </c:pt>
                <c:pt idx="255">
                  <c:v>30.168894237</c:v>
                </c:pt>
                <c:pt idx="256">
                  <c:v>27.867391120000001</c:v>
                </c:pt>
                <c:pt idx="257">
                  <c:v>20.746200671</c:v>
                </c:pt>
                <c:pt idx="258">
                  <c:v>15.959417022</c:v>
                </c:pt>
                <c:pt idx="259">
                  <c:v>20.062189557</c:v>
                </c:pt>
                <c:pt idx="260">
                  <c:v>16.660063391000001</c:v>
                </c:pt>
                <c:pt idx="261">
                  <c:v>17.589214908999999</c:v>
                </c:pt>
                <c:pt idx="262">
                  <c:v>6.6759023513000004</c:v>
                </c:pt>
                <c:pt idx="263">
                  <c:v>5.1101872632000003</c:v>
                </c:pt>
                <c:pt idx="264">
                  <c:v>3.6653529200000001</c:v>
                </c:pt>
                <c:pt idx="265">
                  <c:v>1.2937702150999999</c:v>
                </c:pt>
                <c:pt idx="266">
                  <c:v>-1.5549989564</c:v>
                </c:pt>
                <c:pt idx="267">
                  <c:v>3.1335488686000001</c:v>
                </c:pt>
                <c:pt idx="268">
                  <c:v>0.35924802069</c:v>
                </c:pt>
                <c:pt idx="269">
                  <c:v>-4.2814063689999999</c:v>
                </c:pt>
                <c:pt idx="270">
                  <c:v>-0.97683321236999998</c:v>
                </c:pt>
                <c:pt idx="271">
                  <c:v>-0.24028834604999999</c:v>
                </c:pt>
                <c:pt idx="272">
                  <c:v>-5.3447185326</c:v>
                </c:pt>
                <c:pt idx="273">
                  <c:v>-3.8861767727999998</c:v>
                </c:pt>
                <c:pt idx="274">
                  <c:v>-1.8462760149999999</c:v>
                </c:pt>
                <c:pt idx="275">
                  <c:v>-8.0766447470999996</c:v>
                </c:pt>
                <c:pt idx="276">
                  <c:v>-8.0841744431000002</c:v>
                </c:pt>
                <c:pt idx="277">
                  <c:v>-15.205531405</c:v>
                </c:pt>
                <c:pt idx="278">
                  <c:v>-23.787654705000001</c:v>
                </c:pt>
                <c:pt idx="279">
                  <c:v>-21.091465581000001</c:v>
                </c:pt>
                <c:pt idx="280">
                  <c:v>-27.613100547999998</c:v>
                </c:pt>
                <c:pt idx="281">
                  <c:v>-26.120384943000001</c:v>
                </c:pt>
                <c:pt idx="282">
                  <c:v>-24.516638169</c:v>
                </c:pt>
                <c:pt idx="283">
                  <c:v>-20.909367818</c:v>
                </c:pt>
                <c:pt idx="284">
                  <c:v>-18.632871197</c:v>
                </c:pt>
                <c:pt idx="285">
                  <c:v>-20.053265211999999</c:v>
                </c:pt>
                <c:pt idx="286">
                  <c:v>-17.730795147999999</c:v>
                </c:pt>
                <c:pt idx="287">
                  <c:v>-18.894541454999999</c:v>
                </c:pt>
                <c:pt idx="288">
                  <c:v>-21.659649309999999</c:v>
                </c:pt>
                <c:pt idx="289">
                  <c:v>-21.214718011999999</c:v>
                </c:pt>
                <c:pt idx="290">
                  <c:v>-14.586615321</c:v>
                </c:pt>
                <c:pt idx="291">
                  <c:v>-18.12611188</c:v>
                </c:pt>
                <c:pt idx="292">
                  <c:v>-16.819413223000002</c:v>
                </c:pt>
                <c:pt idx="293">
                  <c:v>-13.658180934000001</c:v>
                </c:pt>
                <c:pt idx="294">
                  <c:v>-16.198858229999999</c:v>
                </c:pt>
                <c:pt idx="295">
                  <c:v>-20.84458425</c:v>
                </c:pt>
                <c:pt idx="296">
                  <c:v>-16.589142889000001</c:v>
                </c:pt>
                <c:pt idx="297">
                  <c:v>-17.602368583000001</c:v>
                </c:pt>
                <c:pt idx="298">
                  <c:v>-20.489338436000001</c:v>
                </c:pt>
                <c:pt idx="299">
                  <c:v>-17.228578551999998</c:v>
                </c:pt>
                <c:pt idx="300">
                  <c:v>-18.22519084</c:v>
                </c:pt>
                <c:pt idx="301">
                  <c:v>-17.766352471000001</c:v>
                </c:pt>
                <c:pt idx="302">
                  <c:v>-14.414865422</c:v>
                </c:pt>
                <c:pt idx="303">
                  <c:v>-15.820029027</c:v>
                </c:pt>
                <c:pt idx="304">
                  <c:v>-12.877329145999999</c:v>
                </c:pt>
                <c:pt idx="305">
                  <c:v>-10.899627336</c:v>
                </c:pt>
                <c:pt idx="306">
                  <c:v>-10.405325534999999</c:v>
                </c:pt>
                <c:pt idx="307">
                  <c:v>-3.7505364983999998</c:v>
                </c:pt>
                <c:pt idx="308">
                  <c:v>-3.1537363476000002</c:v>
                </c:pt>
                <c:pt idx="309">
                  <c:v>0.98768819225000004</c:v>
                </c:pt>
                <c:pt idx="310">
                  <c:v>5.9093118534000002</c:v>
                </c:pt>
                <c:pt idx="311">
                  <c:v>4.2077293061000001</c:v>
                </c:pt>
                <c:pt idx="312">
                  <c:v>8.850399049</c:v>
                </c:pt>
                <c:pt idx="313">
                  <c:v>4.4004585917999997</c:v>
                </c:pt>
                <c:pt idx="314">
                  <c:v>9.9820996104000006</c:v>
                </c:pt>
                <c:pt idx="315">
                  <c:v>9.9124956249</c:v>
                </c:pt>
                <c:pt idx="316">
                  <c:v>8.4851207963000004</c:v>
                </c:pt>
                <c:pt idx="317">
                  <c:v>7.9272525335999999</c:v>
                </c:pt>
                <c:pt idx="318">
                  <c:v>7.7847273755000002</c:v>
                </c:pt>
                <c:pt idx="319">
                  <c:v>4.8227634434000004</c:v>
                </c:pt>
                <c:pt idx="320">
                  <c:v>4.3337735456999997</c:v>
                </c:pt>
                <c:pt idx="321">
                  <c:v>5.4699671108999999</c:v>
                </c:pt>
                <c:pt idx="322">
                  <c:v>0.87315870168999998</c:v>
                </c:pt>
                <c:pt idx="323">
                  <c:v>1.9971898836999999</c:v>
                </c:pt>
                <c:pt idx="324">
                  <c:v>1.0190444371</c:v>
                </c:pt>
                <c:pt idx="325">
                  <c:v>-0.61484996330999997</c:v>
                </c:pt>
                <c:pt idx="326">
                  <c:v>-0.31687173431999999</c:v>
                </c:pt>
                <c:pt idx="327">
                  <c:v>0.24986308871999999</c:v>
                </c:pt>
                <c:pt idx="328">
                  <c:v>0.10014157942</c:v>
                </c:pt>
                <c:pt idx="329">
                  <c:v>-1.1044211251</c:v>
                </c:pt>
                <c:pt idx="330">
                  <c:v>-2.1720627788</c:v>
                </c:pt>
                <c:pt idx="331">
                  <c:v>-1.2536796536999999</c:v>
                </c:pt>
                <c:pt idx="332">
                  <c:v>-0.52815041736000001</c:v>
                </c:pt>
                <c:pt idx="333">
                  <c:v>-4.1906757450999997E-2</c:v>
                </c:pt>
                <c:pt idx="334">
                  <c:v>-0.71789510365999998</c:v>
                </c:pt>
                <c:pt idx="335">
                  <c:v>1.0503466182E-2</c:v>
                </c:pt>
                <c:pt idx="336">
                  <c:v>-1.7875187290000001</c:v>
                </c:pt>
                <c:pt idx="337">
                  <c:v>-4.8507716364000002</c:v>
                </c:pt>
                <c:pt idx="338">
                  <c:v>-5.6789870653000003</c:v>
                </c:pt>
                <c:pt idx="339">
                  <c:v>-7.3303044687999996</c:v>
                </c:pt>
                <c:pt idx="340">
                  <c:v>-7.8338662492999998</c:v>
                </c:pt>
                <c:pt idx="341">
                  <c:v>-5.2787219578000002</c:v>
                </c:pt>
                <c:pt idx="342">
                  <c:v>-6.9369492452000001</c:v>
                </c:pt>
                <c:pt idx="343">
                  <c:v>-7.1807960267000004</c:v>
                </c:pt>
                <c:pt idx="344">
                  <c:v>-8.0313214606999992</c:v>
                </c:pt>
                <c:pt idx="345">
                  <c:v>-4.8905777214999997</c:v>
                </c:pt>
                <c:pt idx="346">
                  <c:v>-3.9384047686999999</c:v>
                </c:pt>
                <c:pt idx="347">
                  <c:v>-5.0501142958000003</c:v>
                </c:pt>
                <c:pt idx="348">
                  <c:v>-9.5957019960000007</c:v>
                </c:pt>
                <c:pt idx="349">
                  <c:v>-11.762711864</c:v>
                </c:pt>
                <c:pt idx="350">
                  <c:v>-10.012033693999999</c:v>
                </c:pt>
                <c:pt idx="351">
                  <c:v>-14.247941629</c:v>
                </c:pt>
                <c:pt idx="352">
                  <c:v>-9.6712197129999993</c:v>
                </c:pt>
                <c:pt idx="353">
                  <c:v>-7.5547064953999996</c:v>
                </c:pt>
                <c:pt idx="354">
                  <c:v>-7.0261156798000002</c:v>
                </c:pt>
                <c:pt idx="355">
                  <c:v>-6.3344827587000001</c:v>
                </c:pt>
                <c:pt idx="356">
                  <c:v>-7.1642298538000002</c:v>
                </c:pt>
                <c:pt idx="357">
                  <c:v>-8.2267542343999995</c:v>
                </c:pt>
                <c:pt idx="358">
                  <c:v>-9.9298659816000008</c:v>
                </c:pt>
                <c:pt idx="359">
                  <c:v>-10.914828662</c:v>
                </c:pt>
                <c:pt idx="360">
                  <c:v>-12.960614266</c:v>
                </c:pt>
                <c:pt idx="361">
                  <c:v>-14.038781539</c:v>
                </c:pt>
                <c:pt idx="362">
                  <c:v>-19.374508260999999</c:v>
                </c:pt>
                <c:pt idx="363">
                  <c:v>-20.227874249999999</c:v>
                </c:pt>
                <c:pt idx="364">
                  <c:v>-23.581167514000001</c:v>
                </c:pt>
                <c:pt idx="365">
                  <c:v>-22.696295338999999</c:v>
                </c:pt>
                <c:pt idx="366">
                  <c:v>-23.315781075</c:v>
                </c:pt>
                <c:pt idx="367">
                  <c:v>-21.180179605999999</c:v>
                </c:pt>
                <c:pt idx="368">
                  <c:v>-23.942270932</c:v>
                </c:pt>
                <c:pt idx="369">
                  <c:v>-23.215204528000001</c:v>
                </c:pt>
                <c:pt idx="370">
                  <c:v>-23.090289161000001</c:v>
                </c:pt>
                <c:pt idx="371">
                  <c:v>-22.169640803</c:v>
                </c:pt>
                <c:pt idx="372">
                  <c:v>-21.964624763</c:v>
                </c:pt>
                <c:pt idx="373">
                  <c:v>-22.005580173999999</c:v>
                </c:pt>
                <c:pt idx="374">
                  <c:v>-21.022201665000001</c:v>
                </c:pt>
                <c:pt idx="375">
                  <c:v>-24.608875332</c:v>
                </c:pt>
                <c:pt idx="376">
                  <c:v>-21.422192823</c:v>
                </c:pt>
                <c:pt idx="377">
                  <c:v>-18.243561293999999</c:v>
                </c:pt>
                <c:pt idx="378">
                  <c:v>-18.403165263000002</c:v>
                </c:pt>
                <c:pt idx="379">
                  <c:v>-20.007511352000002</c:v>
                </c:pt>
                <c:pt idx="380">
                  <c:v>-20.053125431000002</c:v>
                </c:pt>
                <c:pt idx="381">
                  <c:v>-20.202477039000001</c:v>
                </c:pt>
                <c:pt idx="382">
                  <c:v>-21.064903428000001</c:v>
                </c:pt>
                <c:pt idx="383">
                  <c:v>-22.063620103000002</c:v>
                </c:pt>
                <c:pt idx="384">
                  <c:v>-19.896640826999999</c:v>
                </c:pt>
                <c:pt idx="385">
                  <c:v>-21.35345701</c:v>
                </c:pt>
                <c:pt idx="386">
                  <c:v>-20.860683071</c:v>
                </c:pt>
                <c:pt idx="387">
                  <c:v>-20.213548048</c:v>
                </c:pt>
                <c:pt idx="388">
                  <c:v>-21.127510110999999</c:v>
                </c:pt>
                <c:pt idx="389">
                  <c:v>-22.714443928000001</c:v>
                </c:pt>
                <c:pt idx="390">
                  <c:v>-19.719940658999999</c:v>
                </c:pt>
                <c:pt idx="391">
                  <c:v>-18.304551442000001</c:v>
                </c:pt>
                <c:pt idx="392">
                  <c:v>-18.57907363</c:v>
                </c:pt>
                <c:pt idx="393">
                  <c:v>-19.453116589</c:v>
                </c:pt>
                <c:pt idx="394">
                  <c:v>-14.280471243999999</c:v>
                </c:pt>
                <c:pt idx="395">
                  <c:v>-13.321195006</c:v>
                </c:pt>
                <c:pt idx="396">
                  <c:v>-11.818113321</c:v>
                </c:pt>
                <c:pt idx="397">
                  <c:v>-15.396567031</c:v>
                </c:pt>
                <c:pt idx="398">
                  <c:v>-15.98212307</c:v>
                </c:pt>
                <c:pt idx="399">
                  <c:v>-15.715396866000001</c:v>
                </c:pt>
                <c:pt idx="400">
                  <c:v>-16.681084740999999</c:v>
                </c:pt>
                <c:pt idx="401">
                  <c:v>-14.706108336</c:v>
                </c:pt>
                <c:pt idx="402">
                  <c:v>-17.567722461999999</c:v>
                </c:pt>
                <c:pt idx="403">
                  <c:v>-17.310019125</c:v>
                </c:pt>
                <c:pt idx="404">
                  <c:v>-18.863981763000002</c:v>
                </c:pt>
                <c:pt idx="405">
                  <c:v>-20.514747323000002</c:v>
                </c:pt>
                <c:pt idx="406">
                  <c:v>-20.628400133</c:v>
                </c:pt>
                <c:pt idx="407">
                  <c:v>-21.996833928000001</c:v>
                </c:pt>
                <c:pt idx="408">
                  <c:v>-20.785261692999999</c:v>
                </c:pt>
                <c:pt idx="409">
                  <c:v>-18.177024482</c:v>
                </c:pt>
                <c:pt idx="410">
                  <c:v>-17.473594942999998</c:v>
                </c:pt>
                <c:pt idx="411">
                  <c:v>-17.500288783999999</c:v>
                </c:pt>
                <c:pt idx="412">
                  <c:v>-16.367359797999999</c:v>
                </c:pt>
                <c:pt idx="413">
                  <c:v>-17.465334018</c:v>
                </c:pt>
                <c:pt idx="414">
                  <c:v>-16.292591689000002</c:v>
                </c:pt>
                <c:pt idx="415">
                  <c:v>-13.789196842999999</c:v>
                </c:pt>
                <c:pt idx="416">
                  <c:v>-10.464214265000001</c:v>
                </c:pt>
                <c:pt idx="417">
                  <c:v>-5.9079134286999997</c:v>
                </c:pt>
                <c:pt idx="418">
                  <c:v>-5.9677889218000004</c:v>
                </c:pt>
                <c:pt idx="419">
                  <c:v>-8.6299543452999998</c:v>
                </c:pt>
                <c:pt idx="420">
                  <c:v>-5.6633016377000001</c:v>
                </c:pt>
                <c:pt idx="421">
                  <c:v>-5.9262051345</c:v>
                </c:pt>
                <c:pt idx="422">
                  <c:v>-7.7411654375000003</c:v>
                </c:pt>
                <c:pt idx="423">
                  <c:v>-8.0986361523999992</c:v>
                </c:pt>
                <c:pt idx="424">
                  <c:v>-5.5363469501999996</c:v>
                </c:pt>
                <c:pt idx="425">
                  <c:v>-7.6848617482000003</c:v>
                </c:pt>
                <c:pt idx="426">
                  <c:v>-8.8056891864000004</c:v>
                </c:pt>
                <c:pt idx="427">
                  <c:v>-5.5077003393000004</c:v>
                </c:pt>
                <c:pt idx="428">
                  <c:v>-9.0159104302999999</c:v>
                </c:pt>
                <c:pt idx="429">
                  <c:v>-11.761802928</c:v>
                </c:pt>
                <c:pt idx="430">
                  <c:v>-10.601351071</c:v>
                </c:pt>
                <c:pt idx="431">
                  <c:v>-8.3699688421000005</c:v>
                </c:pt>
                <c:pt idx="432">
                  <c:v>-6.8737864077999999</c:v>
                </c:pt>
                <c:pt idx="433">
                  <c:v>-6.0905959802999998</c:v>
                </c:pt>
                <c:pt idx="434">
                  <c:v>-2.2264350584999999</c:v>
                </c:pt>
                <c:pt idx="435">
                  <c:v>-2.1600216000999999</c:v>
                </c:pt>
                <c:pt idx="436">
                  <c:v>-4.3923994696999999</c:v>
                </c:pt>
                <c:pt idx="437">
                  <c:v>-4.8509617521999999</c:v>
                </c:pt>
                <c:pt idx="438">
                  <c:v>-4.8301250776</c:v>
                </c:pt>
                <c:pt idx="439">
                  <c:v>-6.1998157166999999</c:v>
                </c:pt>
                <c:pt idx="440">
                  <c:v>-3.6480590166</c:v>
                </c:pt>
                <c:pt idx="441">
                  <c:v>-0.66564970184000005</c:v>
                </c:pt>
                <c:pt idx="442">
                  <c:v>-2.6772434308999999</c:v>
                </c:pt>
                <c:pt idx="443">
                  <c:v>-2.8169644855999998</c:v>
                </c:pt>
                <c:pt idx="444">
                  <c:v>-1.7632926884</c:v>
                </c:pt>
                <c:pt idx="445">
                  <c:v>-4.4729573198999999</c:v>
                </c:pt>
                <c:pt idx="446">
                  <c:v>-8.0750128444999998</c:v>
                </c:pt>
                <c:pt idx="447">
                  <c:v>-7.7549620610999996</c:v>
                </c:pt>
                <c:pt idx="448">
                  <c:v>-8.6598026231999992</c:v>
                </c:pt>
                <c:pt idx="449">
                  <c:v>-6.1040664625999996</c:v>
                </c:pt>
                <c:pt idx="450">
                  <c:v>-5.8293401327999996</c:v>
                </c:pt>
                <c:pt idx="451">
                  <c:v>-6.3675514150000003</c:v>
                </c:pt>
                <c:pt idx="452">
                  <c:v>-3.5752979415000001</c:v>
                </c:pt>
                <c:pt idx="453">
                  <c:v>-5.4950004504000001</c:v>
                </c:pt>
                <c:pt idx="454">
                  <c:v>-2.5121668599000002</c:v>
                </c:pt>
                <c:pt idx="455">
                  <c:v>-1.2885868026</c:v>
                </c:pt>
                <c:pt idx="456">
                  <c:v>-2.2804963707999999</c:v>
                </c:pt>
                <c:pt idx="457">
                  <c:v>0.56251477199</c:v>
                </c:pt>
                <c:pt idx="458">
                  <c:v>-2.1634727467000001</c:v>
                </c:pt>
                <c:pt idx="459">
                  <c:v>-1.288465169</c:v>
                </c:pt>
                <c:pt idx="460">
                  <c:v>-4.5126687625999997</c:v>
                </c:pt>
                <c:pt idx="461">
                  <c:v>-5.6159086723999998</c:v>
                </c:pt>
                <c:pt idx="462">
                  <c:v>-5.0259236768999997</c:v>
                </c:pt>
                <c:pt idx="463">
                  <c:v>-5.5773359470999999</c:v>
                </c:pt>
                <c:pt idx="464">
                  <c:v>-4.5865511395</c:v>
                </c:pt>
                <c:pt idx="465">
                  <c:v>-2.7331035801999999</c:v>
                </c:pt>
                <c:pt idx="466">
                  <c:v>-1.3503667363</c:v>
                </c:pt>
                <c:pt idx="467">
                  <c:v>-5.2236354250000003</c:v>
                </c:pt>
                <c:pt idx="468">
                  <c:v>-10.487916095999999</c:v>
                </c:pt>
                <c:pt idx="469">
                  <c:v>-13.321492007</c:v>
                </c:pt>
                <c:pt idx="470">
                  <c:v>-15.662757247</c:v>
                </c:pt>
                <c:pt idx="471">
                  <c:v>-13.163829315999999</c:v>
                </c:pt>
                <c:pt idx="472">
                  <c:v>-15.203587762</c:v>
                </c:pt>
                <c:pt idx="473">
                  <c:v>-13.925741251</c:v>
                </c:pt>
                <c:pt idx="474">
                  <c:v>-11.001247515999999</c:v>
                </c:pt>
                <c:pt idx="475">
                  <c:v>-12.552262807</c:v>
                </c:pt>
                <c:pt idx="476">
                  <c:v>-15.571622231999999</c:v>
                </c:pt>
                <c:pt idx="477">
                  <c:v>-15.176658308</c:v>
                </c:pt>
                <c:pt idx="478">
                  <c:v>-12.527522935</c:v>
                </c:pt>
                <c:pt idx="479">
                  <c:v>-13.379373849</c:v>
                </c:pt>
                <c:pt idx="480">
                  <c:v>-9.5577350111000001</c:v>
                </c:pt>
                <c:pt idx="481">
                  <c:v>-5.0335570470000004</c:v>
                </c:pt>
                <c:pt idx="482">
                  <c:v>-7.9551249361999998</c:v>
                </c:pt>
                <c:pt idx="483">
                  <c:v>-8.6081609837999995</c:v>
                </c:pt>
                <c:pt idx="484">
                  <c:v>-9.4384209063999993</c:v>
                </c:pt>
                <c:pt idx="485">
                  <c:v>-11.648096563999999</c:v>
                </c:pt>
                <c:pt idx="486">
                  <c:v>-16.048158002000001</c:v>
                </c:pt>
                <c:pt idx="487">
                  <c:v>-15.421764327</c:v>
                </c:pt>
                <c:pt idx="488">
                  <c:v>-16.380107229</c:v>
                </c:pt>
                <c:pt idx="489">
                  <c:v>-16.335963397</c:v>
                </c:pt>
                <c:pt idx="490">
                  <c:v>-16.279069767999999</c:v>
                </c:pt>
                <c:pt idx="491">
                  <c:v>-16.961362147999999</c:v>
                </c:pt>
                <c:pt idx="492">
                  <c:v>-18.487394957999999</c:v>
                </c:pt>
                <c:pt idx="493">
                  <c:v>-18.609521149999999</c:v>
                </c:pt>
                <c:pt idx="494">
                  <c:v>-19.353494187999999</c:v>
                </c:pt>
                <c:pt idx="495">
                  <c:v>-17.225806452</c:v>
                </c:pt>
                <c:pt idx="496">
                  <c:v>-17.695644149</c:v>
                </c:pt>
                <c:pt idx="497">
                  <c:v>-17.843484749000002</c:v>
                </c:pt>
                <c:pt idx="498">
                  <c:v>-16.353050768999999</c:v>
                </c:pt>
                <c:pt idx="499">
                  <c:v>-16.507110325999999</c:v>
                </c:pt>
                <c:pt idx="500">
                  <c:v>-17.151543498999999</c:v>
                </c:pt>
                <c:pt idx="501">
                  <c:v>-18.161497624999999</c:v>
                </c:pt>
                <c:pt idx="502">
                  <c:v>-18.136408198000002</c:v>
                </c:pt>
                <c:pt idx="503">
                  <c:v>-16.224714883000001</c:v>
                </c:pt>
                <c:pt idx="504">
                  <c:v>-16.142322097000001</c:v>
                </c:pt>
                <c:pt idx="505">
                  <c:v>-16.828710322999999</c:v>
                </c:pt>
                <c:pt idx="506">
                  <c:v>-15.936861123</c:v>
                </c:pt>
                <c:pt idx="507">
                  <c:v>-16.123942046</c:v>
                </c:pt>
                <c:pt idx="508">
                  <c:v>-18.343875790999999</c:v>
                </c:pt>
                <c:pt idx="509">
                  <c:v>-20.875246780000001</c:v>
                </c:pt>
                <c:pt idx="510">
                  <c:v>-19.739789352999999</c:v>
                </c:pt>
                <c:pt idx="511">
                  <c:v>-18.972029643999999</c:v>
                </c:pt>
                <c:pt idx="512">
                  <c:v>-15.630447414000001</c:v>
                </c:pt>
                <c:pt idx="513">
                  <c:v>-14.865392118000001</c:v>
                </c:pt>
                <c:pt idx="514">
                  <c:v>-15.816652732</c:v>
                </c:pt>
                <c:pt idx="515">
                  <c:v>-16.583461024999998</c:v>
                </c:pt>
                <c:pt idx="516">
                  <c:v>-17.614253282</c:v>
                </c:pt>
                <c:pt idx="517">
                  <c:v>-17.878057181999999</c:v>
                </c:pt>
                <c:pt idx="518">
                  <c:v>-18.725688119000001</c:v>
                </c:pt>
                <c:pt idx="519">
                  <c:v>-16.069129444000001</c:v>
                </c:pt>
                <c:pt idx="520">
                  <c:v>-16.281202240999999</c:v>
                </c:pt>
                <c:pt idx="521">
                  <c:v>-15.230532785999999</c:v>
                </c:pt>
                <c:pt idx="522">
                  <c:v>-14.494122586</c:v>
                </c:pt>
                <c:pt idx="523">
                  <c:v>-17.089316630999999</c:v>
                </c:pt>
                <c:pt idx="524">
                  <c:v>-14.290202648999999</c:v>
                </c:pt>
                <c:pt idx="525">
                  <c:v>-17.026999068999999</c:v>
                </c:pt>
                <c:pt idx="526">
                  <c:v>-16.535146920999999</c:v>
                </c:pt>
                <c:pt idx="527">
                  <c:v>-15.410077233999999</c:v>
                </c:pt>
                <c:pt idx="528">
                  <c:v>-14.193962748000001</c:v>
                </c:pt>
                <c:pt idx="529">
                  <c:v>-14.339460388999999</c:v>
                </c:pt>
                <c:pt idx="530">
                  <c:v>-17.431433215999999</c:v>
                </c:pt>
                <c:pt idx="531">
                  <c:v>-17.120229616</c:v>
                </c:pt>
                <c:pt idx="532">
                  <c:v>-17.462915600999999</c:v>
                </c:pt>
                <c:pt idx="533">
                  <c:v>-19.567137808999998</c:v>
                </c:pt>
                <c:pt idx="534">
                  <c:v>-18.322840593999999</c:v>
                </c:pt>
                <c:pt idx="535">
                  <c:v>-16.697247705999999</c:v>
                </c:pt>
                <c:pt idx="536">
                  <c:v>-11.460731644000001</c:v>
                </c:pt>
                <c:pt idx="537">
                  <c:v>-5.8798801954000002</c:v>
                </c:pt>
                <c:pt idx="538">
                  <c:v>-1.1816521646</c:v>
                </c:pt>
                <c:pt idx="539">
                  <c:v>0.90271357876000002</c:v>
                </c:pt>
                <c:pt idx="540">
                  <c:v>13.530842360999999</c:v>
                </c:pt>
                <c:pt idx="541">
                  <c:v>27.678571429000002</c:v>
                </c:pt>
                <c:pt idx="542">
                  <c:v>17.011801381000001</c:v>
                </c:pt>
                <c:pt idx="543">
                  <c:v>30.193780983</c:v>
                </c:pt>
                <c:pt idx="544">
                  <c:v>21.151202748999999</c:v>
                </c:pt>
                <c:pt idx="545">
                  <c:v>23.573470555</c:v>
                </c:pt>
                <c:pt idx="546">
                  <c:v>30.929137475000001</c:v>
                </c:pt>
                <c:pt idx="547">
                  <c:v>35.157554838000003</c:v>
                </c:pt>
                <c:pt idx="548">
                  <c:v>30.80114369</c:v>
                </c:pt>
                <c:pt idx="549">
                  <c:v>41.939146231000002</c:v>
                </c:pt>
                <c:pt idx="550">
                  <c:v>33.192271284999997</c:v>
                </c:pt>
                <c:pt idx="551">
                  <c:v>32.800846043</c:v>
                </c:pt>
                <c:pt idx="552">
                  <c:v>33.308869192000003</c:v>
                </c:pt>
                <c:pt idx="553">
                  <c:v>32.570843291000003</c:v>
                </c:pt>
                <c:pt idx="554">
                  <c:v>30.400319343</c:v>
                </c:pt>
                <c:pt idx="555">
                  <c:v>30.240896359000001</c:v>
                </c:pt>
                <c:pt idx="556">
                  <c:v>31.576596694999999</c:v>
                </c:pt>
                <c:pt idx="557">
                  <c:v>32.725918286000002</c:v>
                </c:pt>
                <c:pt idx="558">
                  <c:v>28.148860359</c:v>
                </c:pt>
                <c:pt idx="559">
                  <c:v>29.297075422999999</c:v>
                </c:pt>
                <c:pt idx="560">
                  <c:v>40.352112675999997</c:v>
                </c:pt>
                <c:pt idx="561">
                  <c:v>41.293887007999999</c:v>
                </c:pt>
                <c:pt idx="562">
                  <c:v>41.131761771999997</c:v>
                </c:pt>
                <c:pt idx="563">
                  <c:v>35.788045081999996</c:v>
                </c:pt>
                <c:pt idx="564">
                  <c:v>29.516758494000001</c:v>
                </c:pt>
                <c:pt idx="565">
                  <c:v>30.29903758</c:v>
                </c:pt>
                <c:pt idx="566">
                  <c:v>28.947829642999999</c:v>
                </c:pt>
                <c:pt idx="567">
                  <c:v>28.976060678</c:v>
                </c:pt>
                <c:pt idx="568">
                  <c:v>30.977056251</c:v>
                </c:pt>
                <c:pt idx="569">
                  <c:v>31.429769895</c:v>
                </c:pt>
                <c:pt idx="570">
                  <c:v>31.970192656999998</c:v>
                </c:pt>
                <c:pt idx="571">
                  <c:v>22.426101835000001</c:v>
                </c:pt>
                <c:pt idx="572">
                  <c:v>26.335645613000001</c:v>
                </c:pt>
                <c:pt idx="573">
                  <c:v>22.553937269999999</c:v>
                </c:pt>
                <c:pt idx="574">
                  <c:v>21.087516876999999</c:v>
                </c:pt>
                <c:pt idx="575">
                  <c:v>19.972976292999999</c:v>
                </c:pt>
                <c:pt idx="576">
                  <c:v>17.919110458999999</c:v>
                </c:pt>
                <c:pt idx="577">
                  <c:v>22.129410298</c:v>
                </c:pt>
                <c:pt idx="578">
                  <c:v>20.644398831</c:v>
                </c:pt>
                <c:pt idx="579">
                  <c:v>20.956521738999999</c:v>
                </c:pt>
                <c:pt idx="580">
                  <c:v>25.667415170000002</c:v>
                </c:pt>
                <c:pt idx="581">
                  <c:v>21.031497050999999</c:v>
                </c:pt>
                <c:pt idx="582">
                  <c:v>20.419180692000001</c:v>
                </c:pt>
                <c:pt idx="583">
                  <c:v>20.092349130999999</c:v>
                </c:pt>
                <c:pt idx="584">
                  <c:v>12.989588497</c:v>
                </c:pt>
                <c:pt idx="585">
                  <c:v>12.178900482</c:v>
                </c:pt>
                <c:pt idx="586">
                  <c:v>12.826046741000001</c:v>
                </c:pt>
                <c:pt idx="587">
                  <c:v>14.659813998000001</c:v>
                </c:pt>
                <c:pt idx="588">
                  <c:v>6.9112973129000004</c:v>
                </c:pt>
                <c:pt idx="589">
                  <c:v>1.4906208129</c:v>
                </c:pt>
                <c:pt idx="590">
                  <c:v>-1.8969453202</c:v>
                </c:pt>
                <c:pt idx="591">
                  <c:v>-2.8994880086000001</c:v>
                </c:pt>
                <c:pt idx="592">
                  <c:v>-13.125608568000001</c:v>
                </c:pt>
                <c:pt idx="593">
                  <c:v>-23.999125874000001</c:v>
                </c:pt>
                <c:pt idx="594">
                  <c:v>-18.482397716000001</c:v>
                </c:pt>
                <c:pt idx="595">
                  <c:v>-25.956213222999999</c:v>
                </c:pt>
                <c:pt idx="596">
                  <c:v>-17.553065758999999</c:v>
                </c:pt>
                <c:pt idx="597">
                  <c:v>-20.515430528</c:v>
                </c:pt>
                <c:pt idx="598">
                  <c:v>-24.166666667000001</c:v>
                </c:pt>
                <c:pt idx="599">
                  <c:v>-28.508464801999999</c:v>
                </c:pt>
                <c:pt idx="600">
                  <c:v>-25.236809395000002</c:v>
                </c:pt>
                <c:pt idx="601">
                  <c:v>-31.486962085999998</c:v>
                </c:pt>
                <c:pt idx="602">
                  <c:v>-26.751672241000001</c:v>
                </c:pt>
                <c:pt idx="603">
                  <c:v>-25.063917180000001</c:v>
                </c:pt>
                <c:pt idx="604">
                  <c:v>-25.773938085000001</c:v>
                </c:pt>
                <c:pt idx="605">
                  <c:v>-25.263971156</c:v>
                </c:pt>
                <c:pt idx="606">
                  <c:v>-23.951545895999999</c:v>
                </c:pt>
                <c:pt idx="607">
                  <c:v>-23.817102546000001</c:v>
                </c:pt>
                <c:pt idx="608">
                  <c:v>-22.831805838000001</c:v>
                </c:pt>
                <c:pt idx="609">
                  <c:v>-19.057076246000001</c:v>
                </c:pt>
                <c:pt idx="610">
                  <c:v>-17.234530849999999</c:v>
                </c:pt>
                <c:pt idx="611">
                  <c:v>-17.680776013999999</c:v>
                </c:pt>
                <c:pt idx="612">
                  <c:v>-24.251547080999998</c:v>
                </c:pt>
                <c:pt idx="613">
                  <c:v>-23.856374033000002</c:v>
                </c:pt>
                <c:pt idx="614">
                  <c:v>-25.008414675000001</c:v>
                </c:pt>
                <c:pt idx="615">
                  <c:v>-23.357378758999999</c:v>
                </c:pt>
                <c:pt idx="616">
                  <c:v>-20.441352417000001</c:v>
                </c:pt>
                <c:pt idx="617">
                  <c:v>-19.846120026000001</c:v>
                </c:pt>
                <c:pt idx="618">
                  <c:v>-19.803370786999999</c:v>
                </c:pt>
                <c:pt idx="619">
                  <c:v>-18.542681246000001</c:v>
                </c:pt>
                <c:pt idx="620">
                  <c:v>-19.694474935999999</c:v>
                </c:pt>
                <c:pt idx="621">
                  <c:v>-19.646195231</c:v>
                </c:pt>
                <c:pt idx="622">
                  <c:v>-20.552724602000001</c:v>
                </c:pt>
                <c:pt idx="623">
                  <c:v>-11.6</c:v>
                </c:pt>
                <c:pt idx="624">
                  <c:v>-13.46209421</c:v>
                </c:pt>
                <c:pt idx="625">
                  <c:v>-7.7370679028999998</c:v>
                </c:pt>
                <c:pt idx="626">
                  <c:v>-7.6077040041000004</c:v>
                </c:pt>
                <c:pt idx="627">
                  <c:v>-5.8001433398</c:v>
                </c:pt>
                <c:pt idx="628">
                  <c:v>-6.0929485518000002</c:v>
                </c:pt>
                <c:pt idx="629">
                  <c:v>-9.3456512863000007</c:v>
                </c:pt>
                <c:pt idx="630">
                  <c:v>-8.3264590637999998</c:v>
                </c:pt>
                <c:pt idx="631">
                  <c:v>-8.6731025982999999</c:v>
                </c:pt>
                <c:pt idx="632">
                  <c:v>-12.781059214000001</c:v>
                </c:pt>
                <c:pt idx="633">
                  <c:v>-7.7656817003</c:v>
                </c:pt>
                <c:pt idx="634">
                  <c:v>-7.0833333333999997</c:v>
                </c:pt>
                <c:pt idx="635">
                  <c:v>-6.1625547367999998</c:v>
                </c:pt>
                <c:pt idx="636">
                  <c:v>-3.6529179465000001</c:v>
                </c:pt>
                <c:pt idx="637">
                  <c:v>-3.6388360076000001</c:v>
                </c:pt>
                <c:pt idx="638">
                  <c:v>-3.8257637864</c:v>
                </c:pt>
                <c:pt idx="639">
                  <c:v>-6.3820704376000004</c:v>
                </c:pt>
                <c:pt idx="640">
                  <c:v>-6.5942381491999997</c:v>
                </c:pt>
                <c:pt idx="641">
                  <c:v>-5.4623466637</c:v>
                </c:pt>
                <c:pt idx="642">
                  <c:v>-4.8922377971</c:v>
                </c:pt>
                <c:pt idx="643">
                  <c:v>-4.9786312927000003</c:v>
                </c:pt>
                <c:pt idx="644">
                  <c:v>-5.7834566241000003</c:v>
                </c:pt>
                <c:pt idx="645">
                  <c:v>-3.364195756</c:v>
                </c:pt>
                <c:pt idx="646">
                  <c:v>-3.0989203385000001</c:v>
                </c:pt>
                <c:pt idx="647">
                  <c:v>-0.67784725069999996</c:v>
                </c:pt>
                <c:pt idx="648">
                  <c:v>-2.4426605504999999</c:v>
                </c:pt>
                <c:pt idx="649">
                  <c:v>-2.2003609058000002</c:v>
                </c:pt>
                <c:pt idx="650">
                  <c:v>-0.53209947937000002</c:v>
                </c:pt>
                <c:pt idx="651">
                  <c:v>-0.96220327268000005</c:v>
                </c:pt>
                <c:pt idx="652">
                  <c:v>-0.83127902317000002</c:v>
                </c:pt>
                <c:pt idx="653">
                  <c:v>-1.2491973616000001</c:v>
                </c:pt>
                <c:pt idx="654">
                  <c:v>-2.3058044631999999</c:v>
                </c:pt>
                <c:pt idx="655">
                  <c:v>-4.3682532580000002</c:v>
                </c:pt>
                <c:pt idx="656">
                  <c:v>-3.5602213727000001</c:v>
                </c:pt>
                <c:pt idx="657">
                  <c:v>-4.3073742248000002</c:v>
                </c:pt>
                <c:pt idx="658">
                  <c:v>-3.0419781483000001</c:v>
                </c:pt>
                <c:pt idx="659">
                  <c:v>-4.9009090395000001</c:v>
                </c:pt>
                <c:pt idx="660">
                  <c:v>-8.0497058338999992</c:v>
                </c:pt>
                <c:pt idx="661">
                  <c:v>-10.486451887999999</c:v>
                </c:pt>
                <c:pt idx="662">
                  <c:v>-10.744947475</c:v>
                </c:pt>
                <c:pt idx="663">
                  <c:v>-10.664167113</c:v>
                </c:pt>
                <c:pt idx="664">
                  <c:v>-7.9432545815999998</c:v>
                </c:pt>
                <c:pt idx="665">
                  <c:v>-8.1998895636999993</c:v>
                </c:pt>
                <c:pt idx="666">
                  <c:v>-7.6413824057999999</c:v>
                </c:pt>
                <c:pt idx="667">
                  <c:v>-5.6018597266999999</c:v>
                </c:pt>
                <c:pt idx="668">
                  <c:v>-6.8731201961000004</c:v>
                </c:pt>
                <c:pt idx="669">
                  <c:v>-9.0505183478000006</c:v>
                </c:pt>
                <c:pt idx="670">
                  <c:v>-8.5136432969999998</c:v>
                </c:pt>
                <c:pt idx="671">
                  <c:v>-11.099830795000001</c:v>
                </c:pt>
                <c:pt idx="672">
                  <c:v>-10.149219728</c:v>
                </c:pt>
                <c:pt idx="673">
                  <c:v>-10.792101679</c:v>
                </c:pt>
                <c:pt idx="674">
                  <c:v>-9.0893331793000005</c:v>
                </c:pt>
                <c:pt idx="675">
                  <c:v>-12.168129531</c:v>
                </c:pt>
                <c:pt idx="676">
                  <c:v>-9.1222797350999993</c:v>
                </c:pt>
                <c:pt idx="677">
                  <c:v>-13.580972741</c:v>
                </c:pt>
                <c:pt idx="678">
                  <c:v>-12.019309890000001</c:v>
                </c:pt>
                <c:pt idx="679">
                  <c:v>-14.439432639</c:v>
                </c:pt>
                <c:pt idx="680">
                  <c:v>-12.066206896000001</c:v>
                </c:pt>
                <c:pt idx="681">
                  <c:v>-10.033218850000001</c:v>
                </c:pt>
                <c:pt idx="682">
                  <c:v>-10.083797311</c:v>
                </c:pt>
                <c:pt idx="683">
                  <c:v>-12.291256677</c:v>
                </c:pt>
                <c:pt idx="684">
                  <c:v>-11.028909628999999</c:v>
                </c:pt>
                <c:pt idx="685">
                  <c:v>-11.516411870000001</c:v>
                </c:pt>
                <c:pt idx="686">
                  <c:v>-11.75001419</c:v>
                </c:pt>
                <c:pt idx="687">
                  <c:v>-11.432961529</c:v>
                </c:pt>
                <c:pt idx="688">
                  <c:v>-9.5126949790000008</c:v>
                </c:pt>
                <c:pt idx="689">
                  <c:v>-8.7999548431000001</c:v>
                </c:pt>
                <c:pt idx="690">
                  <c:v>-9.3027220550000003</c:v>
                </c:pt>
                <c:pt idx="691">
                  <c:v>-8.1509347924999993</c:v>
                </c:pt>
                <c:pt idx="692">
                  <c:v>-5.4279266246000004</c:v>
                </c:pt>
                <c:pt idx="693">
                  <c:v>-2.3973001279999999</c:v>
                </c:pt>
                <c:pt idx="694">
                  <c:v>-0.25632063379999998</c:v>
                </c:pt>
                <c:pt idx="695">
                  <c:v>9.4334112148999996</c:v>
                </c:pt>
                <c:pt idx="696">
                  <c:v>10.30216512</c:v>
                </c:pt>
                <c:pt idx="697">
                  <c:v>5.1297310165000001</c:v>
                </c:pt>
                <c:pt idx="698">
                  <c:v>4.6494820523999998</c:v>
                </c:pt>
                <c:pt idx="699">
                  <c:v>4.7420132964999997</c:v>
                </c:pt>
                <c:pt idx="700">
                  <c:v>-0.16457035380999999</c:v>
                </c:pt>
                <c:pt idx="701">
                  <c:v>3.6545443723000002</c:v>
                </c:pt>
                <c:pt idx="702">
                  <c:v>2.0293057332000002</c:v>
                </c:pt>
                <c:pt idx="703">
                  <c:v>3.1066379663000001</c:v>
                </c:pt>
                <c:pt idx="704">
                  <c:v>9.4750838249000005</c:v>
                </c:pt>
                <c:pt idx="705">
                  <c:v>5.4737837677999996</c:v>
                </c:pt>
                <c:pt idx="706">
                  <c:v>5.9180931237000003</c:v>
                </c:pt>
                <c:pt idx="707">
                  <c:v>7.9950871446000003</c:v>
                </c:pt>
                <c:pt idx="708">
                  <c:v>9.8029935514000002</c:v>
                </c:pt>
                <c:pt idx="709">
                  <c:v>12.579522266</c:v>
                </c:pt>
                <c:pt idx="710">
                  <c:v>9.4181839747999998</c:v>
                </c:pt>
                <c:pt idx="711">
                  <c:v>5.9965564329000003</c:v>
                </c:pt>
                <c:pt idx="712">
                  <c:v>5.6628595347999999</c:v>
                </c:pt>
                <c:pt idx="713">
                  <c:v>3.8970325348000001</c:v>
                </c:pt>
                <c:pt idx="714">
                  <c:v>2.8975982793999999</c:v>
                </c:pt>
                <c:pt idx="715">
                  <c:v>3.4834222674999999</c:v>
                </c:pt>
                <c:pt idx="716">
                  <c:v>2.7522935779000002</c:v>
                </c:pt>
                <c:pt idx="717">
                  <c:v>2.8451127821000002</c:v>
                </c:pt>
                <c:pt idx="718">
                  <c:v>4.7564086987999996</c:v>
                </c:pt>
                <c:pt idx="719">
                  <c:v>6.7151180251999998</c:v>
                </c:pt>
                <c:pt idx="720">
                  <c:v>7.7631578945999999</c:v>
                </c:pt>
                <c:pt idx="721">
                  <c:v>9.7280019299999996</c:v>
                </c:pt>
                <c:pt idx="722">
                  <c:v>12.516981597999999</c:v>
                </c:pt>
                <c:pt idx="723">
                  <c:v>16.108361883000001</c:v>
                </c:pt>
                <c:pt idx="724">
                  <c:v>16.404665313999999</c:v>
                </c:pt>
                <c:pt idx="725">
                  <c:v>19.488614680000001</c:v>
                </c:pt>
                <c:pt idx="726">
                  <c:v>19.824572555</c:v>
                </c:pt>
                <c:pt idx="727">
                  <c:v>19.235305070999999</c:v>
                </c:pt>
                <c:pt idx="728">
                  <c:v>19.506369426999999</c:v>
                </c:pt>
                <c:pt idx="729">
                  <c:v>24.281031603999999</c:v>
                </c:pt>
                <c:pt idx="730">
                  <c:v>24.903354533000002</c:v>
                </c:pt>
                <c:pt idx="731">
                  <c:v>29.255589431000001</c:v>
                </c:pt>
                <c:pt idx="732">
                  <c:v>27.701091730000002</c:v>
                </c:pt>
                <c:pt idx="733">
                  <c:v>27.936666875</c:v>
                </c:pt>
                <c:pt idx="734">
                  <c:v>28.56517388</c:v>
                </c:pt>
                <c:pt idx="735">
                  <c:v>29.578819155000001</c:v>
                </c:pt>
                <c:pt idx="736">
                  <c:v>30.222591786999999</c:v>
                </c:pt>
                <c:pt idx="737">
                  <c:v>29.187575429999999</c:v>
                </c:pt>
                <c:pt idx="738">
                  <c:v>30.102270534999999</c:v>
                </c:pt>
                <c:pt idx="739">
                  <c:v>29.621538264000002</c:v>
                </c:pt>
                <c:pt idx="740">
                  <c:v>27.794904058</c:v>
                </c:pt>
                <c:pt idx="741">
                  <c:v>24.868478059000001</c:v>
                </c:pt>
                <c:pt idx="742">
                  <c:v>26.453634085000001</c:v>
                </c:pt>
                <c:pt idx="743">
                  <c:v>25.698150676000001</c:v>
                </c:pt>
                <c:pt idx="744">
                  <c:v>24.652756532000001</c:v>
                </c:pt>
                <c:pt idx="745">
                  <c:v>21.503517347999999</c:v>
                </c:pt>
                <c:pt idx="746">
                  <c:v>17.62060507</c:v>
                </c:pt>
                <c:pt idx="747">
                  <c:v>8.0330931412000002</c:v>
                </c:pt>
                <c:pt idx="748">
                  <c:v>9.5017256255000007</c:v>
                </c:pt>
                <c:pt idx="749">
                  <c:v>14.604324691</c:v>
                </c:pt>
                <c:pt idx="750">
                  <c:v>17.224907919</c:v>
                </c:pt>
                <c:pt idx="751">
                  <c:v>13.868449137000001</c:v>
                </c:pt>
                <c:pt idx="752">
                  <c:v>19.292358412999999</c:v>
                </c:pt>
                <c:pt idx="753">
                  <c:v>16.635084697</c:v>
                </c:pt>
                <c:pt idx="754">
                  <c:v>16.897475352000001</c:v>
                </c:pt>
                <c:pt idx="755">
                  <c:v>16.865090559999999</c:v>
                </c:pt>
                <c:pt idx="756">
                  <c:v>10.814806990999999</c:v>
                </c:pt>
                <c:pt idx="757">
                  <c:v>18.107941490000002</c:v>
                </c:pt>
                <c:pt idx="758">
                  <c:v>14.749034749</c:v>
                </c:pt>
                <c:pt idx="759">
                  <c:v>12.862171676000001</c:v>
                </c:pt>
                <c:pt idx="760">
                  <c:v>11.842672413000001</c:v>
                </c:pt>
                <c:pt idx="761">
                  <c:v>8.9401855208000001</c:v>
                </c:pt>
                <c:pt idx="762">
                  <c:v>10.710607620999999</c:v>
                </c:pt>
                <c:pt idx="763">
                  <c:v>13.936033159000001</c:v>
                </c:pt>
                <c:pt idx="764">
                  <c:v>15.681946802000001</c:v>
                </c:pt>
                <c:pt idx="765">
                  <c:v>16.339756824999998</c:v>
                </c:pt>
                <c:pt idx="766">
                  <c:v>15.212216222</c:v>
                </c:pt>
                <c:pt idx="767">
                  <c:v>13.765932791999999</c:v>
                </c:pt>
                <c:pt idx="768">
                  <c:v>14.379084967000001</c:v>
                </c:pt>
                <c:pt idx="769">
                  <c:v>15.247397356</c:v>
                </c:pt>
                <c:pt idx="770">
                  <c:v>15.094230210999999</c:v>
                </c:pt>
                <c:pt idx="771">
                  <c:v>9.9116339279000005</c:v>
                </c:pt>
                <c:pt idx="772">
                  <c:v>9.6070596072000001</c:v>
                </c:pt>
                <c:pt idx="773">
                  <c:v>10.618885346000001</c:v>
                </c:pt>
                <c:pt idx="774">
                  <c:v>10.520827616</c:v>
                </c:pt>
                <c:pt idx="775">
                  <c:v>9.4748920825000003</c:v>
                </c:pt>
                <c:pt idx="776">
                  <c:v>7.6072751035000001</c:v>
                </c:pt>
                <c:pt idx="777">
                  <c:v>6.9360161822000004</c:v>
                </c:pt>
                <c:pt idx="778">
                  <c:v>6.0948440482999997</c:v>
                </c:pt>
                <c:pt idx="779">
                  <c:v>4.5965642895999999</c:v>
                </c:pt>
                <c:pt idx="780">
                  <c:v>3.6795982165000001</c:v>
                </c:pt>
                <c:pt idx="781">
                  <c:v>1.2888778302999999</c:v>
                </c:pt>
                <c:pt idx="782">
                  <c:v>2.3113019170000002</c:v>
                </c:pt>
                <c:pt idx="783">
                  <c:v>4.7616707617999996</c:v>
                </c:pt>
                <c:pt idx="784">
                  <c:v>5.0066329290000002</c:v>
                </c:pt>
                <c:pt idx="785">
                  <c:v>4.5198845570000001</c:v>
                </c:pt>
                <c:pt idx="786">
                  <c:v>10.182437363</c:v>
                </c:pt>
                <c:pt idx="787">
                  <c:v>9.6126255378999996</c:v>
                </c:pt>
                <c:pt idx="788">
                  <c:v>11.228449334</c:v>
                </c:pt>
                <c:pt idx="789">
                  <c:v>11.466220867000001</c:v>
                </c:pt>
                <c:pt idx="790">
                  <c:v>10.56508627</c:v>
                </c:pt>
                <c:pt idx="791">
                  <c:v>11.475734893</c:v>
                </c:pt>
                <c:pt idx="792">
                  <c:v>12.898144045</c:v>
                </c:pt>
                <c:pt idx="793">
                  <c:v>12.753407682000001</c:v>
                </c:pt>
                <c:pt idx="794">
                  <c:v>16.762461600000002</c:v>
                </c:pt>
                <c:pt idx="795">
                  <c:v>17.837570970000002</c:v>
                </c:pt>
                <c:pt idx="796">
                  <c:v>16.458865109000001</c:v>
                </c:pt>
                <c:pt idx="797">
                  <c:v>12.747166478</c:v>
                </c:pt>
                <c:pt idx="798">
                  <c:v>13.138686131</c:v>
                </c:pt>
                <c:pt idx="799">
                  <c:v>8.9575098815</c:v>
                </c:pt>
                <c:pt idx="800">
                  <c:v>11.154338619000001</c:v>
                </c:pt>
                <c:pt idx="801">
                  <c:v>8.9153413018999998</c:v>
                </c:pt>
                <c:pt idx="802">
                  <c:v>7.1284795524</c:v>
                </c:pt>
                <c:pt idx="803">
                  <c:v>6.6298342541000004</c:v>
                </c:pt>
                <c:pt idx="804">
                  <c:v>7.8221388738000002</c:v>
                </c:pt>
                <c:pt idx="805">
                  <c:v>10.614415124000001</c:v>
                </c:pt>
                <c:pt idx="806">
                  <c:v>12.958268329999999</c:v>
                </c:pt>
                <c:pt idx="807">
                  <c:v>12.442062571999999</c:v>
                </c:pt>
                <c:pt idx="808">
                  <c:v>9.1875148916999994</c:v>
                </c:pt>
                <c:pt idx="809">
                  <c:v>10.320774414000001</c:v>
                </c:pt>
                <c:pt idx="810">
                  <c:v>13.079215534999999</c:v>
                </c:pt>
                <c:pt idx="811">
                  <c:v>12.063339730999999</c:v>
                </c:pt>
                <c:pt idx="812">
                  <c:v>14.736487136999999</c:v>
                </c:pt>
                <c:pt idx="813">
                  <c:v>15.184732077</c:v>
                </c:pt>
                <c:pt idx="814">
                  <c:v>16.235006120000001</c:v>
                </c:pt>
                <c:pt idx="815">
                  <c:v>17.098471067999998</c:v>
                </c:pt>
                <c:pt idx="816">
                  <c:v>15.459126265</c:v>
                </c:pt>
                <c:pt idx="817">
                  <c:v>18.949963026999999</c:v>
                </c:pt>
                <c:pt idx="818">
                  <c:v>22.274857632</c:v>
                </c:pt>
                <c:pt idx="819">
                  <c:v>21.292523935999998</c:v>
                </c:pt>
                <c:pt idx="820">
                  <c:v>22.061224490000001</c:v>
                </c:pt>
                <c:pt idx="821">
                  <c:v>19.893428063999998</c:v>
                </c:pt>
                <c:pt idx="822">
                  <c:v>17.563482467</c:v>
                </c:pt>
                <c:pt idx="823">
                  <c:v>19.735764030999999</c:v>
                </c:pt>
                <c:pt idx="824">
                  <c:v>19.692136310999999</c:v>
                </c:pt>
                <c:pt idx="825">
                  <c:v>15.49736659</c:v>
                </c:pt>
                <c:pt idx="826">
                  <c:v>12.240540272</c:v>
                </c:pt>
                <c:pt idx="827">
                  <c:v>11.904167706000001</c:v>
                </c:pt>
                <c:pt idx="828">
                  <c:v>11.628966145</c:v>
                </c:pt>
                <c:pt idx="829">
                  <c:v>11.911991637</c:v>
                </c:pt>
                <c:pt idx="830">
                  <c:v>11.619419027999999</c:v>
                </c:pt>
                <c:pt idx="831">
                  <c:v>10.590752997999999</c:v>
                </c:pt>
                <c:pt idx="832">
                  <c:v>9.6930453265000001</c:v>
                </c:pt>
                <c:pt idx="833">
                  <c:v>8.6272968458000001</c:v>
                </c:pt>
                <c:pt idx="834">
                  <c:v>8.2556721151999994</c:v>
                </c:pt>
                <c:pt idx="835">
                  <c:v>5.0236877903000003</c:v>
                </c:pt>
                <c:pt idx="836">
                  <c:v>5.0205876848999997</c:v>
                </c:pt>
                <c:pt idx="837">
                  <c:v>4.5865119108999997</c:v>
                </c:pt>
                <c:pt idx="838">
                  <c:v>-1.1833274461000001</c:v>
                </c:pt>
                <c:pt idx="839">
                  <c:v>-0.81693446472999998</c:v>
                </c:pt>
                <c:pt idx="840">
                  <c:v>-2.1903289909999999</c:v>
                </c:pt>
                <c:pt idx="841">
                  <c:v>-1.9497132774999999</c:v>
                </c:pt>
                <c:pt idx="842">
                  <c:v>-8.9429440777000005E-3</c:v>
                </c:pt>
                <c:pt idx="843">
                  <c:v>-0.86712913562000005</c:v>
                </c:pt>
                <c:pt idx="844">
                  <c:v>-1.4215322898</c:v>
                </c:pt>
                <c:pt idx="845">
                  <c:v>1.0462458238000001</c:v>
                </c:pt>
                <c:pt idx="846">
                  <c:v>-3.713133885</c:v>
                </c:pt>
                <c:pt idx="847">
                  <c:v>-4.5667839786000002</c:v>
                </c:pt>
                <c:pt idx="848">
                  <c:v>-5.6016859852999996</c:v>
                </c:pt>
                <c:pt idx="849">
                  <c:v>-2.4500631011</c:v>
                </c:pt>
                <c:pt idx="850">
                  <c:v>2.0452051786999998</c:v>
                </c:pt>
                <c:pt idx="851">
                  <c:v>7.2688523102999998</c:v>
                </c:pt>
                <c:pt idx="852">
                  <c:v>7.7045766692999997</c:v>
                </c:pt>
                <c:pt idx="853">
                  <c:v>13.065167111999999</c:v>
                </c:pt>
                <c:pt idx="854">
                  <c:v>10.457815865000001</c:v>
                </c:pt>
                <c:pt idx="855">
                  <c:v>13.235566247</c:v>
                </c:pt>
                <c:pt idx="856">
                  <c:v>13.534419626</c:v>
                </c:pt>
                <c:pt idx="857">
                  <c:v>8.7858287343000008</c:v>
                </c:pt>
                <c:pt idx="858">
                  <c:v>11.009926629000001</c:v>
                </c:pt>
                <c:pt idx="859">
                  <c:v>12.224655415999999</c:v>
                </c:pt>
                <c:pt idx="860">
                  <c:v>10.81482128</c:v>
                </c:pt>
                <c:pt idx="861">
                  <c:v>10.116564153000001</c:v>
                </c:pt>
                <c:pt idx="862">
                  <c:v>10.044633368</c:v>
                </c:pt>
                <c:pt idx="863">
                  <c:v>13.719277211</c:v>
                </c:pt>
                <c:pt idx="864">
                  <c:v>11.206281227</c:v>
                </c:pt>
                <c:pt idx="865">
                  <c:v>13.90942306</c:v>
                </c:pt>
                <c:pt idx="866">
                  <c:v>13.428246493</c:v>
                </c:pt>
                <c:pt idx="867">
                  <c:v>11.604181535</c:v>
                </c:pt>
                <c:pt idx="868">
                  <c:v>10.982585482999999</c:v>
                </c:pt>
                <c:pt idx="869">
                  <c:v>7.1573625098999996</c:v>
                </c:pt>
                <c:pt idx="870">
                  <c:v>9.7267444255999997</c:v>
                </c:pt>
                <c:pt idx="871">
                  <c:v>16.055758491999999</c:v>
                </c:pt>
                <c:pt idx="872">
                  <c:v>18.675806721000001</c:v>
                </c:pt>
                <c:pt idx="873">
                  <c:v>21.485714286</c:v>
                </c:pt>
                <c:pt idx="874">
                  <c:v>23.347904346</c:v>
                </c:pt>
                <c:pt idx="875">
                  <c:v>29.8691301</c:v>
                </c:pt>
                <c:pt idx="876">
                  <c:v>36.492089008999997</c:v>
                </c:pt>
                <c:pt idx="877">
                  <c:v>39.483759949000003</c:v>
                </c:pt>
                <c:pt idx="878">
                  <c:v>42.719992920999999</c:v>
                </c:pt>
                <c:pt idx="879">
                  <c:v>40.463871543000003</c:v>
                </c:pt>
                <c:pt idx="880">
                  <c:v>39.607416473999997</c:v>
                </c:pt>
                <c:pt idx="881">
                  <c:v>35.859798949999998</c:v>
                </c:pt>
                <c:pt idx="882">
                  <c:v>33.236282195000001</c:v>
                </c:pt>
                <c:pt idx="883">
                  <c:v>34.719409568000003</c:v>
                </c:pt>
                <c:pt idx="884">
                  <c:v>35.030641672999998</c:v>
                </c:pt>
                <c:pt idx="885">
                  <c:v>35.205789236000001</c:v>
                </c:pt>
                <c:pt idx="886">
                  <c:v>38.157479604999999</c:v>
                </c:pt>
                <c:pt idx="887">
                  <c:v>41.974095577999996</c:v>
                </c:pt>
                <c:pt idx="888">
                  <c:v>41.162842503999997</c:v>
                </c:pt>
                <c:pt idx="889">
                  <c:v>39.199892603000002</c:v>
                </c:pt>
                <c:pt idx="890">
                  <c:v>37.569258265999999</c:v>
                </c:pt>
                <c:pt idx="891">
                  <c:v>42.302616610000001</c:v>
                </c:pt>
                <c:pt idx="892">
                  <c:v>41.184703597999999</c:v>
                </c:pt>
                <c:pt idx="893">
                  <c:v>43.499190210999998</c:v>
                </c:pt>
                <c:pt idx="894">
                  <c:v>42.348627135000001</c:v>
                </c:pt>
                <c:pt idx="895">
                  <c:v>49.167900238000001</c:v>
                </c:pt>
                <c:pt idx="896">
                  <c:v>50.130490555999998</c:v>
                </c:pt>
                <c:pt idx="897">
                  <c:v>53.054032890000002</c:v>
                </c:pt>
                <c:pt idx="898">
                  <c:v>53.199647421999998</c:v>
                </c:pt>
                <c:pt idx="899">
                  <c:v>53.200456580999997</c:v>
                </c:pt>
                <c:pt idx="900">
                  <c:v>59.805322379000003</c:v>
                </c:pt>
                <c:pt idx="901">
                  <c:v>69.459314774999996</c:v>
                </c:pt>
                <c:pt idx="902">
                  <c:v>66.435852221999994</c:v>
                </c:pt>
                <c:pt idx="903">
                  <c:v>64.951809265999998</c:v>
                </c:pt>
                <c:pt idx="904">
                  <c:v>62.398190045</c:v>
                </c:pt>
                <c:pt idx="905">
                  <c:v>60.476496069</c:v>
                </c:pt>
                <c:pt idx="906">
                  <c:v>55.109322491</c:v>
                </c:pt>
                <c:pt idx="907">
                  <c:v>57.037218613</c:v>
                </c:pt>
                <c:pt idx="908">
                  <c:v>57.177988309</c:v>
                </c:pt>
                <c:pt idx="909">
                  <c:v>57.879878896999998</c:v>
                </c:pt>
                <c:pt idx="910">
                  <c:v>47.96858598</c:v>
                </c:pt>
                <c:pt idx="911">
                  <c:v>45.481328435999998</c:v>
                </c:pt>
                <c:pt idx="912">
                  <c:v>45.760308770999998</c:v>
                </c:pt>
                <c:pt idx="913">
                  <c:v>46.084137337999998</c:v>
                </c:pt>
                <c:pt idx="914">
                  <c:v>45.144468478999997</c:v>
                </c:pt>
                <c:pt idx="915">
                  <c:v>45.146471873000003</c:v>
                </c:pt>
                <c:pt idx="916">
                  <c:v>47.481688439000003</c:v>
                </c:pt>
                <c:pt idx="917">
                  <c:v>47.411606743</c:v>
                </c:pt>
                <c:pt idx="918">
                  <c:v>45.003527794999997</c:v>
                </c:pt>
                <c:pt idx="919">
                  <c:v>51.412556897000002</c:v>
                </c:pt>
                <c:pt idx="920">
                  <c:v>54.247317985999999</c:v>
                </c:pt>
                <c:pt idx="921">
                  <c:v>59.467821782000001</c:v>
                </c:pt>
                <c:pt idx="922">
                  <c:v>51.853660369000004</c:v>
                </c:pt>
                <c:pt idx="923">
                  <c:v>41.004305199000001</c:v>
                </c:pt>
                <c:pt idx="924">
                  <c:v>40.500845308999999</c:v>
                </c:pt>
                <c:pt idx="925">
                  <c:v>41.082192257999999</c:v>
                </c:pt>
                <c:pt idx="926">
                  <c:v>37.509554583000003</c:v>
                </c:pt>
                <c:pt idx="927">
                  <c:v>22.465915827</c:v>
                </c:pt>
                <c:pt idx="928">
                  <c:v>12.419414827000001</c:v>
                </c:pt>
                <c:pt idx="929">
                  <c:v>11.482589518999999</c:v>
                </c:pt>
                <c:pt idx="930">
                  <c:v>14.535478470999999</c:v>
                </c:pt>
                <c:pt idx="931">
                  <c:v>13.676489266999999</c:v>
                </c:pt>
                <c:pt idx="932">
                  <c:v>18.148460838999998</c:v>
                </c:pt>
                <c:pt idx="933">
                  <c:v>15.4924044</c:v>
                </c:pt>
                <c:pt idx="934">
                  <c:v>20.453857791000001</c:v>
                </c:pt>
                <c:pt idx="935">
                  <c:v>15.272581507</c:v>
                </c:pt>
                <c:pt idx="936">
                  <c:v>18.007074684999999</c:v>
                </c:pt>
                <c:pt idx="937">
                  <c:v>17.217501840000001</c:v>
                </c:pt>
                <c:pt idx="938">
                  <c:v>15.548233452</c:v>
                </c:pt>
                <c:pt idx="939">
                  <c:v>13.778784446</c:v>
                </c:pt>
                <c:pt idx="940">
                  <c:v>11.756722635999999</c:v>
                </c:pt>
                <c:pt idx="941">
                  <c:v>10.139196965</c:v>
                </c:pt>
                <c:pt idx="942">
                  <c:v>11.640899051</c:v>
                </c:pt>
                <c:pt idx="943">
                  <c:v>7.9978254612999997</c:v>
                </c:pt>
                <c:pt idx="944">
                  <c:v>3.2841930222000002</c:v>
                </c:pt>
                <c:pt idx="945">
                  <c:v>3.3576825405999999</c:v>
                </c:pt>
                <c:pt idx="946">
                  <c:v>2.5885900979000001</c:v>
                </c:pt>
                <c:pt idx="947">
                  <c:v>-1.2028628134999999</c:v>
                </c:pt>
                <c:pt idx="948">
                  <c:v>-4.5668827342</c:v>
                </c:pt>
                <c:pt idx="949">
                  <c:v>-9.4425968562999998</c:v>
                </c:pt>
                <c:pt idx="950">
                  <c:v>-9.0877707776999994</c:v>
                </c:pt>
                <c:pt idx="951">
                  <c:v>-7.5338147638999997</c:v>
                </c:pt>
                <c:pt idx="952">
                  <c:v>-10.162056440000001</c:v>
                </c:pt>
                <c:pt idx="953">
                  <c:v>-14.623808771</c:v>
                </c:pt>
                <c:pt idx="954">
                  <c:v>-15.659724016</c:v>
                </c:pt>
                <c:pt idx="955">
                  <c:v>-15.419902104</c:v>
                </c:pt>
                <c:pt idx="956">
                  <c:v>-18.331264723</c:v>
                </c:pt>
                <c:pt idx="957">
                  <c:v>-18.865283679000001</c:v>
                </c:pt>
                <c:pt idx="958">
                  <c:v>-14.048039373</c:v>
                </c:pt>
                <c:pt idx="959">
                  <c:v>-17.102866955</c:v>
                </c:pt>
                <c:pt idx="960">
                  <c:v>-18.967374577000001</c:v>
                </c:pt>
                <c:pt idx="961">
                  <c:v>-17.554225296999999</c:v>
                </c:pt>
                <c:pt idx="962">
                  <c:v>-14.740271683</c:v>
                </c:pt>
                <c:pt idx="963">
                  <c:v>-9.5889330142000002</c:v>
                </c:pt>
                <c:pt idx="964">
                  <c:v>-8.3572007565999993</c:v>
                </c:pt>
                <c:pt idx="965">
                  <c:v>-8.3424690501000001</c:v>
                </c:pt>
                <c:pt idx="966">
                  <c:v>-7.7844311377000004</c:v>
                </c:pt>
                <c:pt idx="967">
                  <c:v>-12.166649372</c:v>
                </c:pt>
                <c:pt idx="968">
                  <c:v>-13.696175310999999</c:v>
                </c:pt>
                <c:pt idx="969">
                  <c:v>-17.275579395000001</c:v>
                </c:pt>
                <c:pt idx="970">
                  <c:v>-16.536058185000002</c:v>
                </c:pt>
                <c:pt idx="971">
                  <c:v>-20.355279502999998</c:v>
                </c:pt>
                <c:pt idx="972">
                  <c:v>-20.711845948000001</c:v>
                </c:pt>
                <c:pt idx="973">
                  <c:v>-22.589251066999999</c:v>
                </c:pt>
                <c:pt idx="974">
                  <c:v>-21.846245177</c:v>
                </c:pt>
                <c:pt idx="975">
                  <c:v>-19.843489416000001</c:v>
                </c:pt>
                <c:pt idx="976">
                  <c:v>-21.899676619000001</c:v>
                </c:pt>
                <c:pt idx="977">
                  <c:v>-23.565148670999999</c:v>
                </c:pt>
                <c:pt idx="978">
                  <c:v>-21.691343675999999</c:v>
                </c:pt>
                <c:pt idx="979">
                  <c:v>-15.660965901999999</c:v>
                </c:pt>
                <c:pt idx="980">
                  <c:v>-12.814645307999999</c:v>
                </c:pt>
                <c:pt idx="981">
                  <c:v>-14.029214851000001</c:v>
                </c:pt>
                <c:pt idx="982">
                  <c:v>-15.335065497</c:v>
                </c:pt>
                <c:pt idx="983">
                  <c:v>-11.494734489000001</c:v>
                </c:pt>
                <c:pt idx="984">
                  <c:v>-13.970042599999999</c:v>
                </c:pt>
                <c:pt idx="985">
                  <c:v>-11.358997618</c:v>
                </c:pt>
                <c:pt idx="986">
                  <c:v>-12.213570013</c:v>
                </c:pt>
                <c:pt idx="987">
                  <c:v>-7.3142459719000001</c:v>
                </c:pt>
                <c:pt idx="988">
                  <c:v>-10.17476387</c:v>
                </c:pt>
                <c:pt idx="989">
                  <c:v>-10.704603178999999</c:v>
                </c:pt>
                <c:pt idx="990">
                  <c:v>-7.1741155877000002</c:v>
                </c:pt>
                <c:pt idx="991">
                  <c:v>-9.8263658483</c:v>
                </c:pt>
                <c:pt idx="992">
                  <c:v>-8.4950153916000009</c:v>
                </c:pt>
                <c:pt idx="993">
                  <c:v>-4.4394501035999996</c:v>
                </c:pt>
                <c:pt idx="994">
                  <c:v>-4.3058303269999998</c:v>
                </c:pt>
                <c:pt idx="995">
                  <c:v>-1.2732441075000001</c:v>
                </c:pt>
                <c:pt idx="996">
                  <c:v>2.4273948851</c:v>
                </c:pt>
                <c:pt idx="997">
                  <c:v>-0.2214268382</c:v>
                </c:pt>
                <c:pt idx="998">
                  <c:v>-2.3181038705999999</c:v>
                </c:pt>
                <c:pt idx="999">
                  <c:v>-4.8639435076000002</c:v>
                </c:pt>
                <c:pt idx="1000">
                  <c:v>-2.8805186786000001</c:v>
                </c:pt>
                <c:pt idx="1001">
                  <c:v>-1.9931573494999999</c:v>
                </c:pt>
                <c:pt idx="1002">
                  <c:v>0.29428517190999998</c:v>
                </c:pt>
                <c:pt idx="1003">
                  <c:v>-1.8997737626</c:v>
                </c:pt>
                <c:pt idx="1004">
                  <c:v>-2.1490996175000001</c:v>
                </c:pt>
                <c:pt idx="1005">
                  <c:v>-3.3856495328</c:v>
                </c:pt>
                <c:pt idx="1006">
                  <c:v>-5.3005698878</c:v>
                </c:pt>
                <c:pt idx="1007">
                  <c:v>-5.2993576536999996</c:v>
                </c:pt>
                <c:pt idx="1008">
                  <c:v>-2.9681781528000002</c:v>
                </c:pt>
                <c:pt idx="1009">
                  <c:v>-2.4089704885000001</c:v>
                </c:pt>
                <c:pt idx="1010">
                  <c:v>-1.5124167549</c:v>
                </c:pt>
                <c:pt idx="1011">
                  <c:v>-0.91639467728000001</c:v>
                </c:pt>
                <c:pt idx="1012">
                  <c:v>0.75966195053999996</c:v>
                </c:pt>
                <c:pt idx="1013">
                  <c:v>3.0991670596000001</c:v>
                </c:pt>
                <c:pt idx="1014">
                  <c:v>1.4515085211000001</c:v>
                </c:pt>
                <c:pt idx="1015">
                  <c:v>-4.9917095731999996</c:v>
                </c:pt>
                <c:pt idx="1016">
                  <c:v>-3.3287142141000001</c:v>
                </c:pt>
                <c:pt idx="1017">
                  <c:v>-5.773213921</c:v>
                </c:pt>
                <c:pt idx="1018">
                  <c:v>-5.8124098125000003</c:v>
                </c:pt>
                <c:pt idx="1019">
                  <c:v>-3.0923267766000002</c:v>
                </c:pt>
                <c:pt idx="1020">
                  <c:v>-1.5721404841</c:v>
                </c:pt>
                <c:pt idx="1021">
                  <c:v>1.5689992659000001</c:v>
                </c:pt>
                <c:pt idx="1022">
                  <c:v>1.5004142248000001</c:v>
                </c:pt>
                <c:pt idx="1023">
                  <c:v>1.0980441088999999</c:v>
                </c:pt>
                <c:pt idx="1024">
                  <c:v>0.50883436361000001</c:v>
                </c:pt>
                <c:pt idx="1025">
                  <c:v>0.52948179708999998</c:v>
                </c:pt>
                <c:pt idx="1026">
                  <c:v>-0.46208380799999998</c:v>
                </c:pt>
                <c:pt idx="1027">
                  <c:v>2.6215550077000001</c:v>
                </c:pt>
                <c:pt idx="1028">
                  <c:v>5.3474562670000001</c:v>
                </c:pt>
                <c:pt idx="1029">
                  <c:v>4.6235864296000004</c:v>
                </c:pt>
                <c:pt idx="1030">
                  <c:v>4.5945858740999999</c:v>
                </c:pt>
                <c:pt idx="1031">
                  <c:v>3.9854610381</c:v>
                </c:pt>
                <c:pt idx="1032">
                  <c:v>2.7606488948000001</c:v>
                </c:pt>
                <c:pt idx="1033">
                  <c:v>5.8889782783999998</c:v>
                </c:pt>
                <c:pt idx="1034">
                  <c:v>5.6230420050000003</c:v>
                </c:pt>
                <c:pt idx="1035">
                  <c:v>4.9046837521000004</c:v>
                </c:pt>
                <c:pt idx="1036">
                  <c:v>7.5522330842000001</c:v>
                </c:pt>
                <c:pt idx="1037">
                  <c:v>9.0696856312000005</c:v>
                </c:pt>
                <c:pt idx="1038">
                  <c:v>8.4189107558000007</c:v>
                </c:pt>
                <c:pt idx="1039">
                  <c:v>8.4167083542000007</c:v>
                </c:pt>
                <c:pt idx="1040">
                  <c:v>11.157284976</c:v>
                </c:pt>
                <c:pt idx="1041">
                  <c:v>14.145094279</c:v>
                </c:pt>
                <c:pt idx="1042">
                  <c:v>14.067157369</c:v>
                </c:pt>
                <c:pt idx="1043">
                  <c:v>12.181885080000001</c:v>
                </c:pt>
                <c:pt idx="1044">
                  <c:v>15.468658374</c:v>
                </c:pt>
                <c:pt idx="1045">
                  <c:v>15.635308491</c:v>
                </c:pt>
                <c:pt idx="1046">
                  <c:v>14.733065791</c:v>
                </c:pt>
                <c:pt idx="1047">
                  <c:v>12.959630496000001</c:v>
                </c:pt>
                <c:pt idx="1048">
                  <c:v>16.552808173999999</c:v>
                </c:pt>
                <c:pt idx="1049">
                  <c:v>19.361605106999999</c:v>
                </c:pt>
                <c:pt idx="1050">
                  <c:v>21.461487820999999</c:v>
                </c:pt>
                <c:pt idx="1051">
                  <c:v>20.914384437999999</c:v>
                </c:pt>
                <c:pt idx="1052">
                  <c:v>18.142225895999999</c:v>
                </c:pt>
                <c:pt idx="1053">
                  <c:v>19.142326416</c:v>
                </c:pt>
                <c:pt idx="1054">
                  <c:v>21.381921438999999</c:v>
                </c:pt>
                <c:pt idx="1055">
                  <c:v>24.436090226000001</c:v>
                </c:pt>
                <c:pt idx="1056">
                  <c:v>29.851884814000002</c:v>
                </c:pt>
                <c:pt idx="1057">
                  <c:v>31.979063607000001</c:v>
                </c:pt>
                <c:pt idx="1058">
                  <c:v>34.140028471000001</c:v>
                </c:pt>
                <c:pt idx="1059">
                  <c:v>33.991361382000001</c:v>
                </c:pt>
                <c:pt idx="1060">
                  <c:v>30.183794151000001</c:v>
                </c:pt>
                <c:pt idx="1061">
                  <c:v>26.385732322999999</c:v>
                </c:pt>
                <c:pt idx="1062">
                  <c:v>22.279448938000002</c:v>
                </c:pt>
                <c:pt idx="1063">
                  <c:v>18.649436209000001</c:v>
                </c:pt>
                <c:pt idx="1064">
                  <c:v>16.479753715000001</c:v>
                </c:pt>
                <c:pt idx="1065">
                  <c:v>12.048413158000001</c:v>
                </c:pt>
                <c:pt idx="1066">
                  <c:v>12.311664641</c:v>
                </c:pt>
                <c:pt idx="1067">
                  <c:v>14.834205933</c:v>
                </c:pt>
                <c:pt idx="1068">
                  <c:v>14.447358789000001</c:v>
                </c:pt>
                <c:pt idx="1069">
                  <c:v>17.897832817000001</c:v>
                </c:pt>
                <c:pt idx="1070">
                  <c:v>18.375413653999999</c:v>
                </c:pt>
                <c:pt idx="1071">
                  <c:v>18.752857273</c:v>
                </c:pt>
                <c:pt idx="1072">
                  <c:v>17.804833945999999</c:v>
                </c:pt>
                <c:pt idx="1073">
                  <c:v>16.447348609999999</c:v>
                </c:pt>
                <c:pt idx="1074">
                  <c:v>17.134220073000002</c:v>
                </c:pt>
                <c:pt idx="1075">
                  <c:v>16.100465920000001</c:v>
                </c:pt>
                <c:pt idx="1076">
                  <c:v>15.355467900000001</c:v>
                </c:pt>
                <c:pt idx="1077">
                  <c:v>16.826128961999999</c:v>
                </c:pt>
                <c:pt idx="1078">
                  <c:v>19.637519872999999</c:v>
                </c:pt>
                <c:pt idx="1079">
                  <c:v>14.454148471</c:v>
                </c:pt>
                <c:pt idx="1080">
                  <c:v>13.293318301999999</c:v>
                </c:pt>
                <c:pt idx="1081">
                  <c:v>14.743213612</c:v>
                </c:pt>
                <c:pt idx="1082">
                  <c:v>15.464108338000001</c:v>
                </c:pt>
                <c:pt idx="1083">
                  <c:v>15.999264118999999</c:v>
                </c:pt>
                <c:pt idx="1084">
                  <c:v>19.023879862000001</c:v>
                </c:pt>
                <c:pt idx="1085">
                  <c:v>16.529402825999998</c:v>
                </c:pt>
                <c:pt idx="1086">
                  <c:v>17.475258013000001</c:v>
                </c:pt>
                <c:pt idx="1087">
                  <c:v>17.236295806000001</c:v>
                </c:pt>
                <c:pt idx="1088">
                  <c:v>14.721083585000001</c:v>
                </c:pt>
                <c:pt idx="1089">
                  <c:v>13.429115964999999</c:v>
                </c:pt>
                <c:pt idx="1090">
                  <c:v>15.45115979</c:v>
                </c:pt>
                <c:pt idx="1091">
                  <c:v>13.487714845999999</c:v>
                </c:pt>
                <c:pt idx="1092">
                  <c:v>11.555454854000001</c:v>
                </c:pt>
                <c:pt idx="1093">
                  <c:v>10.813080972</c:v>
                </c:pt>
                <c:pt idx="1094">
                  <c:v>8.9086206437000008</c:v>
                </c:pt>
                <c:pt idx="1095">
                  <c:v>10.208544018</c:v>
                </c:pt>
                <c:pt idx="1096">
                  <c:v>5.3296982333000003</c:v>
                </c:pt>
                <c:pt idx="1097">
                  <c:v>1.8806624581</c:v>
                </c:pt>
                <c:pt idx="1098">
                  <c:v>2.8485876306</c:v>
                </c:pt>
                <c:pt idx="1099">
                  <c:v>1.5718344263999999</c:v>
                </c:pt>
                <c:pt idx="1100">
                  <c:v>-0.61206494110999998</c:v>
                </c:pt>
                <c:pt idx="1101">
                  <c:v>-2.6996740016</c:v>
                </c:pt>
                <c:pt idx="1102">
                  <c:v>-3.3372048006999999</c:v>
                </c:pt>
                <c:pt idx="1103">
                  <c:v>-1.0187071679999999</c:v>
                </c:pt>
                <c:pt idx="1104">
                  <c:v>1.5525777633</c:v>
                </c:pt>
                <c:pt idx="1105">
                  <c:v>4.1342974651000004</c:v>
                </c:pt>
                <c:pt idx="1106">
                  <c:v>2.3133707631</c:v>
                </c:pt>
                <c:pt idx="1107">
                  <c:v>1.3810962451</c:v>
                </c:pt>
                <c:pt idx="1108">
                  <c:v>-7.3432223870999996E-3</c:v>
                </c:pt>
                <c:pt idx="1109">
                  <c:v>7.7382535710000006E-2</c:v>
                </c:pt>
                <c:pt idx="1110">
                  <c:v>-1.9536903039</c:v>
                </c:pt>
                <c:pt idx="1111">
                  <c:v>-3.0158313235</c:v>
                </c:pt>
                <c:pt idx="1112">
                  <c:v>2.3546454527999998</c:v>
                </c:pt>
                <c:pt idx="1113">
                  <c:v>3.8662304251999999</c:v>
                </c:pt>
                <c:pt idx="1114">
                  <c:v>4.9381120960000002</c:v>
                </c:pt>
                <c:pt idx="1115">
                  <c:v>9.6102509343999998</c:v>
                </c:pt>
                <c:pt idx="1116">
                  <c:v>11.588769922999999</c:v>
                </c:pt>
                <c:pt idx="1117">
                  <c:v>9.1965281746999992</c:v>
                </c:pt>
                <c:pt idx="1118">
                  <c:v>7.6082546722000002</c:v>
                </c:pt>
                <c:pt idx="1119">
                  <c:v>10.289020423</c:v>
                </c:pt>
                <c:pt idx="1120">
                  <c:v>11.475016654999999</c:v>
                </c:pt>
                <c:pt idx="1121">
                  <c:v>9.8500564586999992</c:v>
                </c:pt>
                <c:pt idx="1122">
                  <c:v>9.3365775374000002</c:v>
                </c:pt>
                <c:pt idx="1123">
                  <c:v>7.2348834820999999</c:v>
                </c:pt>
                <c:pt idx="1124">
                  <c:v>4.7556919928000001</c:v>
                </c:pt>
                <c:pt idx="1125">
                  <c:v>5.4459414032</c:v>
                </c:pt>
                <c:pt idx="1126">
                  <c:v>4.6376587176999999</c:v>
                </c:pt>
                <c:pt idx="1127">
                  <c:v>7.6939431789999997</c:v>
                </c:pt>
                <c:pt idx="1128">
                  <c:v>9.7035621012999993</c:v>
                </c:pt>
                <c:pt idx="1129">
                  <c:v>11.606999946</c:v>
                </c:pt>
                <c:pt idx="1130">
                  <c:v>11.011003028999999</c:v>
                </c:pt>
                <c:pt idx="1131">
                  <c:v>16.354172343999998</c:v>
                </c:pt>
                <c:pt idx="1132">
                  <c:v>15.845524957</c:v>
                </c:pt>
                <c:pt idx="1133">
                  <c:v>16.170098237000001</c:v>
                </c:pt>
                <c:pt idx="1134">
                  <c:v>17.349719476000001</c:v>
                </c:pt>
                <c:pt idx="1135">
                  <c:v>18.912560795000001</c:v>
                </c:pt>
                <c:pt idx="1136">
                  <c:v>20.117379389</c:v>
                </c:pt>
                <c:pt idx="1137">
                  <c:v>23.518673065000002</c:v>
                </c:pt>
                <c:pt idx="1138">
                  <c:v>29.455107560999998</c:v>
                </c:pt>
                <c:pt idx="1139">
                  <c:v>31.159699233000001</c:v>
                </c:pt>
                <c:pt idx="1140">
                  <c:v>37.219719331</c:v>
                </c:pt>
                <c:pt idx="1141">
                  <c:v>31.262763345</c:v>
                </c:pt>
                <c:pt idx="1142">
                  <c:v>33.535687070999998</c:v>
                </c:pt>
                <c:pt idx="1143">
                  <c:v>43.597692678999998</c:v>
                </c:pt>
                <c:pt idx="1144">
                  <c:v>37.783081142</c:v>
                </c:pt>
                <c:pt idx="1145">
                  <c:v>45.669311233999998</c:v>
                </c:pt>
                <c:pt idx="1146">
                  <c:v>42.564391342999997</c:v>
                </c:pt>
                <c:pt idx="1147">
                  <c:v>38.405833043999998</c:v>
                </c:pt>
                <c:pt idx="1148">
                  <c:v>37.698885984999997</c:v>
                </c:pt>
                <c:pt idx="1149">
                  <c:v>29.04773016</c:v>
                </c:pt>
                <c:pt idx="1150">
                  <c:v>29.783835313000001</c:v>
                </c:pt>
                <c:pt idx="1151">
                  <c:v>39.762122597999998</c:v>
                </c:pt>
                <c:pt idx="1152">
                  <c:v>42.552580763000002</c:v>
                </c:pt>
                <c:pt idx="1153">
                  <c:v>39.707883991000003</c:v>
                </c:pt>
                <c:pt idx="1154">
                  <c:v>42.689308982</c:v>
                </c:pt>
                <c:pt idx="1155">
                  <c:v>43.044268606000003</c:v>
                </c:pt>
                <c:pt idx="1156">
                  <c:v>38.168040062999999</c:v>
                </c:pt>
                <c:pt idx="1157">
                  <c:v>34.316838328000003</c:v>
                </c:pt>
                <c:pt idx="1158">
                  <c:v>37.764849347000002</c:v>
                </c:pt>
                <c:pt idx="1159">
                  <c:v>34.855883605000002</c:v>
                </c:pt>
                <c:pt idx="1160">
                  <c:v>37.240214438000002</c:v>
                </c:pt>
                <c:pt idx="1161">
                  <c:v>32.122749788999997</c:v>
                </c:pt>
                <c:pt idx="1162">
                  <c:v>30.007380074</c:v>
                </c:pt>
                <c:pt idx="1163">
                  <c:v>30.130982864</c:v>
                </c:pt>
                <c:pt idx="1164">
                  <c:v>26.871686617000002</c:v>
                </c:pt>
                <c:pt idx="1165">
                  <c:v>33.856734076000002</c:v>
                </c:pt>
                <c:pt idx="1166">
                  <c:v>39.039645407999998</c:v>
                </c:pt>
                <c:pt idx="1167">
                  <c:v>34.907452507999999</c:v>
                </c:pt>
                <c:pt idx="1168">
                  <c:v>35.89037123</c:v>
                </c:pt>
                <c:pt idx="1169">
                  <c:v>39.835048464000003</c:v>
                </c:pt>
                <c:pt idx="1170">
                  <c:v>45.071130549000003</c:v>
                </c:pt>
                <c:pt idx="1171">
                  <c:v>33.719327933999999</c:v>
                </c:pt>
                <c:pt idx="1172">
                  <c:v>31.132413759999999</c:v>
                </c:pt>
                <c:pt idx="1173">
                  <c:v>27.904475043000001</c:v>
                </c:pt>
                <c:pt idx="1174">
                  <c:v>26.642992423999999</c:v>
                </c:pt>
                <c:pt idx="1175">
                  <c:v>23.748893089999999</c:v>
                </c:pt>
                <c:pt idx="1176">
                  <c:v>23.790568755999999</c:v>
                </c:pt>
                <c:pt idx="1177">
                  <c:v>25.036172352000001</c:v>
                </c:pt>
                <c:pt idx="1178">
                  <c:v>27.759279812999999</c:v>
                </c:pt>
                <c:pt idx="1179">
                  <c:v>28.243916885000001</c:v>
                </c:pt>
                <c:pt idx="1180">
                  <c:v>31.753589397999999</c:v>
                </c:pt>
                <c:pt idx="1181">
                  <c:v>25.998518057999998</c:v>
                </c:pt>
                <c:pt idx="1182">
                  <c:v>30.003112355999999</c:v>
                </c:pt>
                <c:pt idx="1183">
                  <c:v>28.256236092999998</c:v>
                </c:pt>
                <c:pt idx="1184">
                  <c:v>25.090537653999998</c:v>
                </c:pt>
                <c:pt idx="1185">
                  <c:v>24.678544123999998</c:v>
                </c:pt>
                <c:pt idx="1186">
                  <c:v>22.766596848999999</c:v>
                </c:pt>
                <c:pt idx="1187">
                  <c:v>22.928846110999999</c:v>
                </c:pt>
                <c:pt idx="1188">
                  <c:v>22.409005789999998</c:v>
                </c:pt>
                <c:pt idx="1189">
                  <c:v>17.478147037999999</c:v>
                </c:pt>
                <c:pt idx="1190">
                  <c:v>9.6202833943999995</c:v>
                </c:pt>
                <c:pt idx="1191">
                  <c:v>11.60852296</c:v>
                </c:pt>
                <c:pt idx="1192">
                  <c:v>7.2683359434000003</c:v>
                </c:pt>
                <c:pt idx="1193">
                  <c:v>11.15815593</c:v>
                </c:pt>
                <c:pt idx="1194">
                  <c:v>7.1424495463</c:v>
                </c:pt>
                <c:pt idx="1195">
                  <c:v>-3.0490178728999999</c:v>
                </c:pt>
                <c:pt idx="1196">
                  <c:v>-0.43117744616999998</c:v>
                </c:pt>
                <c:pt idx="1197">
                  <c:v>-9.4288241721000006</c:v>
                </c:pt>
                <c:pt idx="1198">
                  <c:v>-9.4935513232000002</c:v>
                </c:pt>
                <c:pt idx="1199">
                  <c:v>-4.9831565368000001</c:v>
                </c:pt>
                <c:pt idx="1200">
                  <c:v>-3.6525809482999998</c:v>
                </c:pt>
                <c:pt idx="1201">
                  <c:v>1.7900552486000001</c:v>
                </c:pt>
                <c:pt idx="1202">
                  <c:v>1.6219006213</c:v>
                </c:pt>
                <c:pt idx="1203">
                  <c:v>-5.8953353532000001</c:v>
                </c:pt>
                <c:pt idx="1204">
                  <c:v>-9.9269618700999995</c:v>
                </c:pt>
                <c:pt idx="1205">
                  <c:v>-5.7724734888000002</c:v>
                </c:pt>
                <c:pt idx="1206">
                  <c:v>-1.9592065867999999</c:v>
                </c:pt>
                <c:pt idx="1207">
                  <c:v>-4.8009717810000003</c:v>
                </c:pt>
                <c:pt idx="1208">
                  <c:v>-0.85337322125000004</c:v>
                </c:pt>
                <c:pt idx="1209">
                  <c:v>-1.5701574001</c:v>
                </c:pt>
                <c:pt idx="1210">
                  <c:v>-3.3507293415000001</c:v>
                </c:pt>
                <c:pt idx="1211">
                  <c:v>-2.5588650374999999</c:v>
                </c:pt>
                <c:pt idx="1212">
                  <c:v>-3.1927796803000001</c:v>
                </c:pt>
                <c:pt idx="1213">
                  <c:v>-4.5337332432000004</c:v>
                </c:pt>
                <c:pt idx="1214">
                  <c:v>-2.2006509234</c:v>
                </c:pt>
                <c:pt idx="1215">
                  <c:v>-1.3168350551000001</c:v>
                </c:pt>
                <c:pt idx="1216">
                  <c:v>0.4046209986</c:v>
                </c:pt>
                <c:pt idx="1217">
                  <c:v>-4.0095568290000001</c:v>
                </c:pt>
                <c:pt idx="1218">
                  <c:v>-4.5214650042000004</c:v>
                </c:pt>
                <c:pt idx="1219">
                  <c:v>-0.55783221704999997</c:v>
                </c:pt>
                <c:pt idx="1220">
                  <c:v>-3.0519688400999998</c:v>
                </c:pt>
                <c:pt idx="1221">
                  <c:v>1.7765502495000001</c:v>
                </c:pt>
                <c:pt idx="1222">
                  <c:v>-2.2315395544999999</c:v>
                </c:pt>
                <c:pt idx="1223">
                  <c:v>0.25672084320999999</c:v>
                </c:pt>
                <c:pt idx="1224">
                  <c:v>-1.1940788274</c:v>
                </c:pt>
                <c:pt idx="1225">
                  <c:v>3.8856181665</c:v>
                </c:pt>
                <c:pt idx="1226">
                  <c:v>4.4322727782999998</c:v>
                </c:pt>
                <c:pt idx="1227">
                  <c:v>9.1401384752000006</c:v>
                </c:pt>
                <c:pt idx="1228">
                  <c:v>10.337140715</c:v>
                </c:pt>
                <c:pt idx="1229">
                  <c:v>11.714980582999999</c:v>
                </c:pt>
                <c:pt idx="1230">
                  <c:v>9.2490347489999998</c:v>
                </c:pt>
                <c:pt idx="1231">
                  <c:v>7.3854561548</c:v>
                </c:pt>
                <c:pt idx="1232">
                  <c:v>5.7187564032999996</c:v>
                </c:pt>
                <c:pt idx="1233">
                  <c:v>4.9986720795000004</c:v>
                </c:pt>
                <c:pt idx="1234">
                  <c:v>0.18415867107</c:v>
                </c:pt>
                <c:pt idx="1235">
                  <c:v>-1.470077978</c:v>
                </c:pt>
                <c:pt idx="1236">
                  <c:v>-1.1135030807999999</c:v>
                </c:pt>
                <c:pt idx="1237">
                  <c:v>-3.3968224472999999</c:v>
                </c:pt>
                <c:pt idx="1238">
                  <c:v>-4.7937838439</c:v>
                </c:pt>
                <c:pt idx="1239">
                  <c:v>-7.0666522007000001</c:v>
                </c:pt>
                <c:pt idx="1240">
                  <c:v>-10.747318444999999</c:v>
                </c:pt>
                <c:pt idx="1241">
                  <c:v>-9.6782890006999995</c:v>
                </c:pt>
                <c:pt idx="1242">
                  <c:v>-8.4800842378999999</c:v>
                </c:pt>
                <c:pt idx="1243">
                  <c:v>-16.233652396</c:v>
                </c:pt>
                <c:pt idx="1244">
                  <c:v>-17.352987739</c:v>
                </c:pt>
                <c:pt idx="1245">
                  <c:v>-15.824253698</c:v>
                </c:pt>
                <c:pt idx="1246">
                  <c:v>-16.279647777000001</c:v>
                </c:pt>
                <c:pt idx="1247">
                  <c:v>-13.618194097</c:v>
                </c:pt>
                <c:pt idx="1248">
                  <c:v>-8.9662447256999993</c:v>
                </c:pt>
                <c:pt idx="1249">
                  <c:v>-2.8094298793000001</c:v>
                </c:pt>
                <c:pt idx="1250">
                  <c:v>-3.0853304492000002</c:v>
                </c:pt>
                <c:pt idx="1251">
                  <c:v>-8.0147849209000004</c:v>
                </c:pt>
                <c:pt idx="1252">
                  <c:v>-9.2710544939999995</c:v>
                </c:pt>
                <c:pt idx="1253">
                  <c:v>-5.3487545889000003</c:v>
                </c:pt>
                <c:pt idx="1254">
                  <c:v>-2.6450478609000001</c:v>
                </c:pt>
                <c:pt idx="1255">
                  <c:v>1.9855308661</c:v>
                </c:pt>
                <c:pt idx="1256">
                  <c:v>6.3569483395999997</c:v>
                </c:pt>
                <c:pt idx="1257">
                  <c:v>5.6648042471000002</c:v>
                </c:pt>
                <c:pt idx="1258">
                  <c:v>1.3226957799000001</c:v>
                </c:pt>
                <c:pt idx="1259">
                  <c:v>6.0324689345999998</c:v>
                </c:pt>
                <c:pt idx="1260">
                  <c:v>5.4563741513000004</c:v>
                </c:pt>
                <c:pt idx="1261">
                  <c:v>1.3042799126</c:v>
                </c:pt>
                <c:pt idx="1262">
                  <c:v>-0.46746804046000001</c:v>
                </c:pt>
                <c:pt idx="1263">
                  <c:v>-2.7651789457999998</c:v>
                </c:pt>
                <c:pt idx="1264">
                  <c:v>-4.2617091055999996</c:v>
                </c:pt>
                <c:pt idx="1265">
                  <c:v>-2.4846743294999998</c:v>
                </c:pt>
                <c:pt idx="1266">
                  <c:v>0.37341588467999998</c:v>
                </c:pt>
                <c:pt idx="1267">
                  <c:v>-1.0065569998999999</c:v>
                </c:pt>
                <c:pt idx="1268">
                  <c:v>-0.41617234418999999</c:v>
                </c:pt>
                <c:pt idx="1269">
                  <c:v>-2.2045475811999999</c:v>
                </c:pt>
                <c:pt idx="1270">
                  <c:v>0.28751089757999998</c:v>
                </c:pt>
                <c:pt idx="1271">
                  <c:v>-5.1975165201999998</c:v>
                </c:pt>
                <c:pt idx="1272">
                  <c:v>-3.0930104569000001</c:v>
                </c:pt>
                <c:pt idx="1273">
                  <c:v>-9.1006180296999997</c:v>
                </c:pt>
                <c:pt idx="1274">
                  <c:v>-5.2737905369</c:v>
                </c:pt>
                <c:pt idx="1275">
                  <c:v>-9.1876296096000001</c:v>
                </c:pt>
                <c:pt idx="1276">
                  <c:v>-2.1181202605</c:v>
                </c:pt>
                <c:pt idx="1277">
                  <c:v>-3.7906591825999998</c:v>
                </c:pt>
                <c:pt idx="1278">
                  <c:v>-4.2190996151000002</c:v>
                </c:pt>
                <c:pt idx="1279">
                  <c:v>-7.8997731784000003</c:v>
                </c:pt>
                <c:pt idx="1280">
                  <c:v>-6.3202874970999998</c:v>
                </c:pt>
                <c:pt idx="1281">
                  <c:v>-7.2912094663999998</c:v>
                </c:pt>
                <c:pt idx="1282">
                  <c:v>-9.0933187254999996</c:v>
                </c:pt>
                <c:pt idx="1283">
                  <c:v>-6.5012095690000002</c:v>
                </c:pt>
                <c:pt idx="1284">
                  <c:v>-6.8683593820000004</c:v>
                </c:pt>
                <c:pt idx="1285">
                  <c:v>-7.5936331278999996</c:v>
                </c:pt>
                <c:pt idx="1286">
                  <c:v>-4.4392566312000001</c:v>
                </c:pt>
                <c:pt idx="1287">
                  <c:v>-5.9068836417000004</c:v>
                </c:pt>
                <c:pt idx="1288">
                  <c:v>-4.2301629005999999</c:v>
                </c:pt>
                <c:pt idx="1289">
                  <c:v>1.0367976609</c:v>
                </c:pt>
                <c:pt idx="1290">
                  <c:v>1.3108942519</c:v>
                </c:pt>
                <c:pt idx="1291">
                  <c:v>0.77246371166000005</c:v>
                </c:pt>
                <c:pt idx="1292">
                  <c:v>2.5197998346000001</c:v>
                </c:pt>
                <c:pt idx="1293">
                  <c:v>3.1180977017</c:v>
                </c:pt>
                <c:pt idx="1294">
                  <c:v>4.4990180713000001</c:v>
                </c:pt>
                <c:pt idx="1295">
                  <c:v>10.755096061</c:v>
                </c:pt>
                <c:pt idx="1296">
                  <c:v>8.1304273796000004</c:v>
                </c:pt>
                <c:pt idx="1297">
                  <c:v>6.6718582281999996</c:v>
                </c:pt>
                <c:pt idx="1298">
                  <c:v>4.8708596634000001</c:v>
                </c:pt>
                <c:pt idx="1299">
                  <c:v>6.7003338545000002</c:v>
                </c:pt>
                <c:pt idx="1300">
                  <c:v>1.6588400316</c:v>
                </c:pt>
                <c:pt idx="1301">
                  <c:v>-2.0768472907</c:v>
                </c:pt>
                <c:pt idx="1302">
                  <c:v>-3.6045031816000002</c:v>
                </c:pt>
                <c:pt idx="1303">
                  <c:v>2.2162084590000002</c:v>
                </c:pt>
                <c:pt idx="1304">
                  <c:v>5.6499557280000001</c:v>
                </c:pt>
                <c:pt idx="1305">
                  <c:v>3.3405621821999998</c:v>
                </c:pt>
                <c:pt idx="1306">
                  <c:v>-1.8340155710999999</c:v>
                </c:pt>
                <c:pt idx="1307">
                  <c:v>-5.8990898991999998</c:v>
                </c:pt>
                <c:pt idx="1308">
                  <c:v>-8.6654947070000006</c:v>
                </c:pt>
                <c:pt idx="1309">
                  <c:v>-9.3146663657000008</c:v>
                </c:pt>
                <c:pt idx="1310">
                  <c:v>-8.0755754811999996</c:v>
                </c:pt>
                <c:pt idx="1311">
                  <c:v>-11.213759395</c:v>
                </c:pt>
                <c:pt idx="1312">
                  <c:v>-12.453688419000001</c:v>
                </c:pt>
                <c:pt idx="1313">
                  <c:v>-8.9256803638999997</c:v>
                </c:pt>
                <c:pt idx="1314">
                  <c:v>-6.8168312087</c:v>
                </c:pt>
                <c:pt idx="1315">
                  <c:v>-4.1255904201</c:v>
                </c:pt>
                <c:pt idx="1316">
                  <c:v>-4.3051519409000001</c:v>
                </c:pt>
                <c:pt idx="1317">
                  <c:v>-4.1863937292999998</c:v>
                </c:pt>
                <c:pt idx="1318">
                  <c:v>-4.9346543814999997</c:v>
                </c:pt>
                <c:pt idx="1319">
                  <c:v>-3.4822690915000001</c:v>
                </c:pt>
                <c:pt idx="1320">
                  <c:v>-7.9289739419999998</c:v>
                </c:pt>
                <c:pt idx="1321">
                  <c:v>-5.9819737069999999</c:v>
                </c:pt>
                <c:pt idx="1322">
                  <c:v>-7.3798690490999999</c:v>
                </c:pt>
                <c:pt idx="1323">
                  <c:v>-0.58022634565999998</c:v>
                </c:pt>
                <c:pt idx="1324">
                  <c:v>-4.1628805087999998</c:v>
                </c:pt>
                <c:pt idx="1325">
                  <c:v>-2.6791733277000001</c:v>
                </c:pt>
                <c:pt idx="1326">
                  <c:v>-7.4344296029999999</c:v>
                </c:pt>
                <c:pt idx="1327">
                  <c:v>-2.8792692612000002</c:v>
                </c:pt>
                <c:pt idx="1328">
                  <c:v>-7.2232380161999998</c:v>
                </c:pt>
                <c:pt idx="1329">
                  <c:v>-8.6541877816999992</c:v>
                </c:pt>
                <c:pt idx="1330">
                  <c:v>-8.5613366226000007</c:v>
                </c:pt>
                <c:pt idx="1331">
                  <c:v>-5.3546003770999997</c:v>
                </c:pt>
                <c:pt idx="1332">
                  <c:v>-6.1798610581000002</c:v>
                </c:pt>
                <c:pt idx="1333">
                  <c:v>-6.4557057908999997</c:v>
                </c:pt>
                <c:pt idx="1334">
                  <c:v>-5.4932452133999998</c:v>
                </c:pt>
                <c:pt idx="1335">
                  <c:v>-7.2139065105000002</c:v>
                </c:pt>
                <c:pt idx="1336">
                  <c:v>-7.4846277551</c:v>
                </c:pt>
                <c:pt idx="1337">
                  <c:v>-5.0893520509999997</c:v>
                </c:pt>
                <c:pt idx="1338">
                  <c:v>-5.3148924711000003</c:v>
                </c:pt>
                <c:pt idx="1339">
                  <c:v>-3.2343845411999999</c:v>
                </c:pt>
                <c:pt idx="1340">
                  <c:v>-3.0550656477000002</c:v>
                </c:pt>
                <c:pt idx="1341">
                  <c:v>-5.3478277423999998</c:v>
                </c:pt>
                <c:pt idx="1342">
                  <c:v>-4.3278474199000003</c:v>
                </c:pt>
                <c:pt idx="1343">
                  <c:v>-3.7458245641999999</c:v>
                </c:pt>
                <c:pt idx="1344">
                  <c:v>-4.6908930182999997</c:v>
                </c:pt>
                <c:pt idx="1345">
                  <c:v>-3.9963721971999999</c:v>
                </c:pt>
                <c:pt idx="1346">
                  <c:v>-5.2051101956999997</c:v>
                </c:pt>
                <c:pt idx="1347">
                  <c:v>-5.7141777365999999</c:v>
                </c:pt>
                <c:pt idx="1348">
                  <c:v>-1.6573498149000001</c:v>
                </c:pt>
                <c:pt idx="1349">
                  <c:v>-0.32160685032000003</c:v>
                </c:pt>
                <c:pt idx="1350">
                  <c:v>3.8600748156</c:v>
                </c:pt>
                <c:pt idx="1351">
                  <c:v>3.5091193537000001</c:v>
                </c:pt>
                <c:pt idx="1352">
                  <c:v>2.3536704863</c:v>
                </c:pt>
                <c:pt idx="1353">
                  <c:v>1.9558918223999999</c:v>
                </c:pt>
                <c:pt idx="1354">
                  <c:v>4.5293902587000003</c:v>
                </c:pt>
                <c:pt idx="1355">
                  <c:v>2.6053993340999999</c:v>
                </c:pt>
                <c:pt idx="1356">
                  <c:v>2.7816578202</c:v>
                </c:pt>
                <c:pt idx="1357">
                  <c:v>5.7669801040999999</c:v>
                </c:pt>
                <c:pt idx="1358">
                  <c:v>7.9309921914999997</c:v>
                </c:pt>
                <c:pt idx="1359">
                  <c:v>11.067390133</c:v>
                </c:pt>
                <c:pt idx="1360">
                  <c:v>13.843385844</c:v>
                </c:pt>
                <c:pt idx="1361">
                  <c:v>15.349020584</c:v>
                </c:pt>
                <c:pt idx="1362">
                  <c:v>12.645750937000001</c:v>
                </c:pt>
                <c:pt idx="1363">
                  <c:v>13.703943115</c:v>
                </c:pt>
                <c:pt idx="1364">
                  <c:v>16.364283918000002</c:v>
                </c:pt>
                <c:pt idx="1365">
                  <c:v>19.495058515</c:v>
                </c:pt>
                <c:pt idx="1366">
                  <c:v>18.015182373999998</c:v>
                </c:pt>
                <c:pt idx="1367">
                  <c:v>12.668138516999999</c:v>
                </c:pt>
                <c:pt idx="1368">
                  <c:v>9.8704850775999997</c:v>
                </c:pt>
                <c:pt idx="1369">
                  <c:v>13.308865742</c:v>
                </c:pt>
                <c:pt idx="1370">
                  <c:v>14.688349081</c:v>
                </c:pt>
                <c:pt idx="1371">
                  <c:v>11.772850406</c:v>
                </c:pt>
                <c:pt idx="1372">
                  <c:v>14.434471851</c:v>
                </c:pt>
                <c:pt idx="1373">
                  <c:v>11.487655451</c:v>
                </c:pt>
                <c:pt idx="1374">
                  <c:v>8.6967808930999997</c:v>
                </c:pt>
                <c:pt idx="1375">
                  <c:v>5.3314842637000002</c:v>
                </c:pt>
                <c:pt idx="1376">
                  <c:v>11.136790123000001</c:v>
                </c:pt>
                <c:pt idx="1377">
                  <c:v>12.15959468</c:v>
                </c:pt>
                <c:pt idx="1378">
                  <c:v>15.135408245000001</c:v>
                </c:pt>
                <c:pt idx="1379">
                  <c:v>18.734410141000001</c:v>
                </c:pt>
                <c:pt idx="1380">
                  <c:v>17.125500315</c:v>
                </c:pt>
                <c:pt idx="1381">
                  <c:v>18.497819811999999</c:v>
                </c:pt>
                <c:pt idx="1382">
                  <c:v>18.797392033000001</c:v>
                </c:pt>
                <c:pt idx="1383">
                  <c:v>23.061129068</c:v>
                </c:pt>
                <c:pt idx="1384">
                  <c:v>22.651450425</c:v>
                </c:pt>
                <c:pt idx="1385">
                  <c:v>22.274632062999999</c:v>
                </c:pt>
                <c:pt idx="1386">
                  <c:v>25.012855056999999</c:v>
                </c:pt>
                <c:pt idx="1387">
                  <c:v>28.046185942000001</c:v>
                </c:pt>
                <c:pt idx="1388">
                  <c:v>25.898280128</c:v>
                </c:pt>
                <c:pt idx="1389">
                  <c:v>25.589683373</c:v>
                </c:pt>
                <c:pt idx="1390">
                  <c:v>23.131462934000002</c:v>
                </c:pt>
                <c:pt idx="1391">
                  <c:v>19.949109414999999</c:v>
                </c:pt>
                <c:pt idx="1392">
                  <c:v>17.848840735</c:v>
                </c:pt>
                <c:pt idx="1393">
                  <c:v>15.769253977</c:v>
                </c:pt>
                <c:pt idx="1394">
                  <c:v>15.116255702</c:v>
                </c:pt>
                <c:pt idx="1395">
                  <c:v>14.394896792000001</c:v>
                </c:pt>
                <c:pt idx="1396">
                  <c:v>17.928865231</c:v>
                </c:pt>
                <c:pt idx="1397">
                  <c:v>15.953448171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FB7-8D42-BFD0-841064473F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04034320"/>
        <c:axId val="303533360"/>
      </c:lineChart>
      <c:dateAx>
        <c:axId val="304034320"/>
        <c:scaling>
          <c:orientation val="minMax"/>
        </c:scaling>
        <c:delete val="0"/>
        <c:axPos val="b"/>
        <c:numFmt formatCode="dd/mm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303533360"/>
        <c:crosses val="autoZero"/>
        <c:auto val="1"/>
        <c:lblOffset val="100"/>
        <c:baseTimeUnit val="days"/>
      </c:dateAx>
      <c:valAx>
        <c:axId val="303533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304034320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FinacapUSD 60/40</c:v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FinacapUSD!$A$6:$A$33</c:f>
              <c:strCache>
                <c:ptCount val="28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  <c:pt idx="20">
                  <c:v>2018</c:v>
                </c:pt>
                <c:pt idx="21">
                  <c:v>2019</c:v>
                </c:pt>
                <c:pt idx="22">
                  <c:v>2020</c:v>
                </c:pt>
                <c:pt idx="23">
                  <c:v>2021</c:v>
                </c:pt>
                <c:pt idx="24">
                  <c:v>2022</c:v>
                </c:pt>
                <c:pt idx="25">
                  <c:v>2023</c:v>
                </c:pt>
                <c:pt idx="26">
                  <c:v>2024</c:v>
                </c:pt>
                <c:pt idx="27">
                  <c:v>2025</c:v>
                </c:pt>
              </c:strCache>
            </c:strRef>
          </c:cat>
          <c:val>
            <c:numRef>
              <c:f>FinacapUSD!$B$6:$B$33</c:f>
              <c:numCache>
                <c:formatCode>#,##0.00</c:formatCode>
                <c:ptCount val="28"/>
                <c:pt idx="0">
                  <c:v>4.7742753711999999</c:v>
                </c:pt>
                <c:pt idx="1">
                  <c:v>93.860710781999998</c:v>
                </c:pt>
                <c:pt idx="2">
                  <c:v>9.9256482411999993</c:v>
                </c:pt>
                <c:pt idx="3">
                  <c:v>11.883718217</c:v>
                </c:pt>
                <c:pt idx="4">
                  <c:v>37.618693686</c:v>
                </c:pt>
                <c:pt idx="5">
                  <c:v>29.321409932000002</c:v>
                </c:pt>
                <c:pt idx="6">
                  <c:v>23.10885575</c:v>
                </c:pt>
                <c:pt idx="7">
                  <c:v>4.3239750241000001</c:v>
                </c:pt>
                <c:pt idx="8">
                  <c:v>18.224164252000001</c:v>
                </c:pt>
                <c:pt idx="9">
                  <c:v>21.968586555000002</c:v>
                </c:pt>
                <c:pt idx="10">
                  <c:v>-12.884614300000001</c:v>
                </c:pt>
                <c:pt idx="11">
                  <c:v>25.988658948000001</c:v>
                </c:pt>
                <c:pt idx="12">
                  <c:v>9.1261765912000001</c:v>
                </c:pt>
                <c:pt idx="13">
                  <c:v>0.70348956597000001</c:v>
                </c:pt>
                <c:pt idx="14">
                  <c:v>11.10900211</c:v>
                </c:pt>
                <c:pt idx="15">
                  <c:v>2.8521358267000001</c:v>
                </c:pt>
                <c:pt idx="16">
                  <c:v>-1.4283452676999999</c:v>
                </c:pt>
                <c:pt idx="17">
                  <c:v>5.5025912279</c:v>
                </c:pt>
                <c:pt idx="18">
                  <c:v>14.375666753999999</c:v>
                </c:pt>
                <c:pt idx="19">
                  <c:v>16.531805238</c:v>
                </c:pt>
                <c:pt idx="20">
                  <c:v>22.693129506999998</c:v>
                </c:pt>
                <c:pt idx="21">
                  <c:v>24.776148516999999</c:v>
                </c:pt>
                <c:pt idx="22">
                  <c:v>20.566524741999999</c:v>
                </c:pt>
                <c:pt idx="23">
                  <c:v>4.2122735142999996</c:v>
                </c:pt>
                <c:pt idx="24">
                  <c:v>1.4253115542999999</c:v>
                </c:pt>
                <c:pt idx="25">
                  <c:v>13.017761304</c:v>
                </c:pt>
                <c:pt idx="26">
                  <c:v>4.7727271112</c:v>
                </c:pt>
                <c:pt idx="27">
                  <c:v>-0.85919610528000001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7D-E341-8BDB-554ED6B7092C}"/>
            </c:ext>
          </c:extLst>
        </c:ser>
        <c:ser>
          <c:idx val="1"/>
          <c:order val="1"/>
          <c:tx>
            <c:v>Finacap FIA</c:v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FinacapUSD!$A$6:$A$33</c:f>
              <c:strCache>
                <c:ptCount val="28"/>
                <c:pt idx="0">
                  <c:v>1998</c:v>
                </c:pt>
                <c:pt idx="1">
                  <c:v>1999</c:v>
                </c:pt>
                <c:pt idx="2">
                  <c:v>2000</c:v>
                </c:pt>
                <c:pt idx="3">
                  <c:v>2001</c:v>
                </c:pt>
                <c:pt idx="4">
                  <c:v>2002</c:v>
                </c:pt>
                <c:pt idx="5">
                  <c:v>2003</c:v>
                </c:pt>
                <c:pt idx="6">
                  <c:v>2004</c:v>
                </c:pt>
                <c:pt idx="7">
                  <c:v>2005</c:v>
                </c:pt>
                <c:pt idx="8">
                  <c:v>2006</c:v>
                </c:pt>
                <c:pt idx="9">
                  <c:v>2007</c:v>
                </c:pt>
                <c:pt idx="10">
                  <c:v>2008</c:v>
                </c:pt>
                <c:pt idx="11">
                  <c:v>2009</c:v>
                </c:pt>
                <c:pt idx="12">
                  <c:v>2010</c:v>
                </c:pt>
                <c:pt idx="13">
                  <c:v>2011</c:v>
                </c:pt>
                <c:pt idx="14">
                  <c:v>2012</c:v>
                </c:pt>
                <c:pt idx="15">
                  <c:v>2013</c:v>
                </c:pt>
                <c:pt idx="16">
                  <c:v>2014</c:v>
                </c:pt>
                <c:pt idx="17">
                  <c:v>2015</c:v>
                </c:pt>
                <c:pt idx="18">
                  <c:v>2016</c:v>
                </c:pt>
                <c:pt idx="19">
                  <c:v>2017</c:v>
                </c:pt>
                <c:pt idx="20">
                  <c:v>2018</c:v>
                </c:pt>
                <c:pt idx="21">
                  <c:v>2019</c:v>
                </c:pt>
                <c:pt idx="22">
                  <c:v>2020</c:v>
                </c:pt>
                <c:pt idx="23">
                  <c:v>2021</c:v>
                </c:pt>
                <c:pt idx="24">
                  <c:v>2022</c:v>
                </c:pt>
                <c:pt idx="25">
                  <c:v>2023</c:v>
                </c:pt>
                <c:pt idx="26">
                  <c:v>2024</c:v>
                </c:pt>
                <c:pt idx="27">
                  <c:v>2025</c:v>
                </c:pt>
              </c:strCache>
            </c:strRef>
          </c:cat>
          <c:val>
            <c:numRef>
              <c:f>FinacapUSD!$C$6:$C$33</c:f>
              <c:numCache>
                <c:formatCode>#,##0.00</c:formatCode>
                <c:ptCount val="28"/>
                <c:pt idx="0">
                  <c:v>-2.3408998934</c:v>
                </c:pt>
                <c:pt idx="1">
                  <c:v>119.43964296</c:v>
                </c:pt>
                <c:pt idx="2">
                  <c:v>7.5979664841999996</c:v>
                </c:pt>
                <c:pt idx="3">
                  <c:v>4.0589113408999999</c:v>
                </c:pt>
                <c:pt idx="4">
                  <c:v>22.897686581999999</c:v>
                </c:pt>
                <c:pt idx="5">
                  <c:v>71.122322058999998</c:v>
                </c:pt>
                <c:pt idx="6">
                  <c:v>46.298684700999999</c:v>
                </c:pt>
                <c:pt idx="7">
                  <c:v>13.713774103</c:v>
                </c:pt>
                <c:pt idx="8">
                  <c:v>36.918428175999999</c:v>
                </c:pt>
                <c:pt idx="9">
                  <c:v>53.511277245999999</c:v>
                </c:pt>
                <c:pt idx="10">
                  <c:v>-37.796502533000002</c:v>
                </c:pt>
                <c:pt idx="11">
                  <c:v>73.950928086000005</c:v>
                </c:pt>
                <c:pt idx="12">
                  <c:v>16.879085810999999</c:v>
                </c:pt>
                <c:pt idx="13">
                  <c:v>-8.3943586853000003</c:v>
                </c:pt>
                <c:pt idx="14">
                  <c:v>10.454121847</c:v>
                </c:pt>
                <c:pt idx="15">
                  <c:v>-6.1966302435999996</c:v>
                </c:pt>
                <c:pt idx="16">
                  <c:v>-12.230220932</c:v>
                </c:pt>
                <c:pt idx="17">
                  <c:v>-17.751497019999999</c:v>
                </c:pt>
                <c:pt idx="18">
                  <c:v>35.629273132999998</c:v>
                </c:pt>
                <c:pt idx="19">
                  <c:v>23.902347925000001</c:v>
                </c:pt>
                <c:pt idx="20">
                  <c:v>23.073577832000002</c:v>
                </c:pt>
                <c:pt idx="21">
                  <c:v>37.777914610000003</c:v>
                </c:pt>
                <c:pt idx="22">
                  <c:v>7.8323226565999997</c:v>
                </c:pt>
                <c:pt idx="23">
                  <c:v>-0.61123726164000003</c:v>
                </c:pt>
                <c:pt idx="24">
                  <c:v>3.8985261786000001</c:v>
                </c:pt>
                <c:pt idx="25">
                  <c:v>25.938400287</c:v>
                </c:pt>
                <c:pt idx="26">
                  <c:v>-10.345669548</c:v>
                </c:pt>
                <c:pt idx="27">
                  <c:v>2.6444517403000001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7D-E341-8BDB-554ED6B7092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axId val="1258983375"/>
        <c:axId val="523323920"/>
      </c:barChart>
      <c:catAx>
        <c:axId val="12589833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523323920"/>
        <c:crosses val="autoZero"/>
        <c:auto val="1"/>
        <c:lblAlgn val="ctr"/>
        <c:lblOffset val="100"/>
        <c:noMultiLvlLbl val="0"/>
      </c:catAx>
      <c:valAx>
        <c:axId val="523323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1258983375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'FIA+USD'!$A$17:$A$336</c:f>
              <c:strCache>
                <c:ptCount val="320"/>
                <c:pt idx="0">
                  <c:v>Mai-1998</c:v>
                </c:pt>
                <c:pt idx="1">
                  <c:v>Jun-1998</c:v>
                </c:pt>
                <c:pt idx="2">
                  <c:v>Jul-1998</c:v>
                </c:pt>
                <c:pt idx="3">
                  <c:v>Ago-1998</c:v>
                </c:pt>
                <c:pt idx="4">
                  <c:v>Set-1998</c:v>
                </c:pt>
                <c:pt idx="5">
                  <c:v>Out-1998</c:v>
                </c:pt>
                <c:pt idx="6">
                  <c:v>Nov-1998</c:v>
                </c:pt>
                <c:pt idx="7">
                  <c:v>Dez-1998</c:v>
                </c:pt>
                <c:pt idx="8">
                  <c:v>Jan-1999</c:v>
                </c:pt>
                <c:pt idx="9">
                  <c:v>Fev-1999</c:v>
                </c:pt>
                <c:pt idx="10">
                  <c:v>Mar-1999</c:v>
                </c:pt>
                <c:pt idx="11">
                  <c:v>Abr-1999</c:v>
                </c:pt>
                <c:pt idx="12">
                  <c:v>Mai-1999</c:v>
                </c:pt>
                <c:pt idx="13">
                  <c:v>Jun-1999</c:v>
                </c:pt>
                <c:pt idx="14">
                  <c:v>Jul-1999</c:v>
                </c:pt>
                <c:pt idx="15">
                  <c:v>Ago-1999</c:v>
                </c:pt>
                <c:pt idx="16">
                  <c:v>Set-1999</c:v>
                </c:pt>
                <c:pt idx="17">
                  <c:v>Out-1999</c:v>
                </c:pt>
                <c:pt idx="18">
                  <c:v>Nov-1999</c:v>
                </c:pt>
                <c:pt idx="19">
                  <c:v>Dez-1999</c:v>
                </c:pt>
                <c:pt idx="20">
                  <c:v>Jan-2000</c:v>
                </c:pt>
                <c:pt idx="21">
                  <c:v>Fev-2000</c:v>
                </c:pt>
                <c:pt idx="22">
                  <c:v>Mar-2000</c:v>
                </c:pt>
                <c:pt idx="23">
                  <c:v>Abr-2000</c:v>
                </c:pt>
                <c:pt idx="24">
                  <c:v>Mai-2000</c:v>
                </c:pt>
                <c:pt idx="25">
                  <c:v>Jun-2000</c:v>
                </c:pt>
                <c:pt idx="26">
                  <c:v>Jul-2000</c:v>
                </c:pt>
                <c:pt idx="27">
                  <c:v>Ago-2000</c:v>
                </c:pt>
                <c:pt idx="28">
                  <c:v>Set-2000</c:v>
                </c:pt>
                <c:pt idx="29">
                  <c:v>Out-2000</c:v>
                </c:pt>
                <c:pt idx="30">
                  <c:v>Nov-2000</c:v>
                </c:pt>
                <c:pt idx="31">
                  <c:v>Dez-2000</c:v>
                </c:pt>
                <c:pt idx="32">
                  <c:v>Jan-2001</c:v>
                </c:pt>
                <c:pt idx="33">
                  <c:v>Fev-2001</c:v>
                </c:pt>
                <c:pt idx="34">
                  <c:v>Mar-2001</c:v>
                </c:pt>
                <c:pt idx="35">
                  <c:v>Abr-2001</c:v>
                </c:pt>
                <c:pt idx="36">
                  <c:v>Mai-2001</c:v>
                </c:pt>
                <c:pt idx="37">
                  <c:v>Jun-2001</c:v>
                </c:pt>
                <c:pt idx="38">
                  <c:v>Jul-2001</c:v>
                </c:pt>
                <c:pt idx="39">
                  <c:v>Ago-2001</c:v>
                </c:pt>
                <c:pt idx="40">
                  <c:v>Set-2001</c:v>
                </c:pt>
                <c:pt idx="41">
                  <c:v>Out-2001</c:v>
                </c:pt>
                <c:pt idx="42">
                  <c:v>Nov-2001</c:v>
                </c:pt>
                <c:pt idx="43">
                  <c:v>Dez-2001</c:v>
                </c:pt>
                <c:pt idx="44">
                  <c:v>Jan-2002</c:v>
                </c:pt>
                <c:pt idx="45">
                  <c:v>Fev-2002</c:v>
                </c:pt>
                <c:pt idx="46">
                  <c:v>Mar-2002</c:v>
                </c:pt>
                <c:pt idx="47">
                  <c:v>Abr-2002</c:v>
                </c:pt>
                <c:pt idx="48">
                  <c:v>Mai-2002</c:v>
                </c:pt>
                <c:pt idx="49">
                  <c:v>Jun-2002</c:v>
                </c:pt>
                <c:pt idx="50">
                  <c:v>Jul-2002</c:v>
                </c:pt>
                <c:pt idx="51">
                  <c:v>Ago-2002</c:v>
                </c:pt>
                <c:pt idx="52">
                  <c:v>Set-2002</c:v>
                </c:pt>
                <c:pt idx="53">
                  <c:v>Out-2002</c:v>
                </c:pt>
                <c:pt idx="54">
                  <c:v>Nov-2002</c:v>
                </c:pt>
                <c:pt idx="55">
                  <c:v>Dez-2002</c:v>
                </c:pt>
                <c:pt idx="56">
                  <c:v>Jan-2003</c:v>
                </c:pt>
                <c:pt idx="57">
                  <c:v>Fev-2003</c:v>
                </c:pt>
                <c:pt idx="58">
                  <c:v>Mar-2003</c:v>
                </c:pt>
                <c:pt idx="59">
                  <c:v>Abr-2003</c:v>
                </c:pt>
                <c:pt idx="60">
                  <c:v>Mai-2003</c:v>
                </c:pt>
                <c:pt idx="61">
                  <c:v>Jun-2003</c:v>
                </c:pt>
                <c:pt idx="62">
                  <c:v>Jul-2003</c:v>
                </c:pt>
                <c:pt idx="63">
                  <c:v>Ago-2003</c:v>
                </c:pt>
                <c:pt idx="64">
                  <c:v>Set-2003</c:v>
                </c:pt>
                <c:pt idx="65">
                  <c:v>Out-2003</c:v>
                </c:pt>
                <c:pt idx="66">
                  <c:v>Nov-2003</c:v>
                </c:pt>
                <c:pt idx="67">
                  <c:v>Dez-2003</c:v>
                </c:pt>
                <c:pt idx="68">
                  <c:v>Jan-2004</c:v>
                </c:pt>
                <c:pt idx="69">
                  <c:v>Fev-2004</c:v>
                </c:pt>
                <c:pt idx="70">
                  <c:v>Mar-2004</c:v>
                </c:pt>
                <c:pt idx="71">
                  <c:v>Abr-2004</c:v>
                </c:pt>
                <c:pt idx="72">
                  <c:v>Mai-2004</c:v>
                </c:pt>
                <c:pt idx="73">
                  <c:v>Jun-2004</c:v>
                </c:pt>
                <c:pt idx="74">
                  <c:v>Jul-2004</c:v>
                </c:pt>
                <c:pt idx="75">
                  <c:v>Ago-2004</c:v>
                </c:pt>
                <c:pt idx="76">
                  <c:v>Set-2004</c:v>
                </c:pt>
                <c:pt idx="77">
                  <c:v>Out-2004</c:v>
                </c:pt>
                <c:pt idx="78">
                  <c:v>Nov-2004</c:v>
                </c:pt>
                <c:pt idx="79">
                  <c:v>Dez-2004</c:v>
                </c:pt>
                <c:pt idx="80">
                  <c:v>Jan-2005</c:v>
                </c:pt>
                <c:pt idx="81">
                  <c:v>Fev-2005</c:v>
                </c:pt>
                <c:pt idx="82">
                  <c:v>Mar-2005</c:v>
                </c:pt>
                <c:pt idx="83">
                  <c:v>Abr-2005</c:v>
                </c:pt>
                <c:pt idx="84">
                  <c:v>Mai-2005</c:v>
                </c:pt>
                <c:pt idx="85">
                  <c:v>Jun-2005</c:v>
                </c:pt>
                <c:pt idx="86">
                  <c:v>Jul-2005</c:v>
                </c:pt>
                <c:pt idx="87">
                  <c:v>Ago-2005</c:v>
                </c:pt>
                <c:pt idx="88">
                  <c:v>Set-2005</c:v>
                </c:pt>
                <c:pt idx="89">
                  <c:v>Out-2005</c:v>
                </c:pt>
                <c:pt idx="90">
                  <c:v>Nov-2005</c:v>
                </c:pt>
                <c:pt idx="91">
                  <c:v>Dez-2005</c:v>
                </c:pt>
                <c:pt idx="92">
                  <c:v>Jan-2006</c:v>
                </c:pt>
                <c:pt idx="93">
                  <c:v>Fev-2006</c:v>
                </c:pt>
                <c:pt idx="94">
                  <c:v>Mar-2006</c:v>
                </c:pt>
                <c:pt idx="95">
                  <c:v>Abr-2006</c:v>
                </c:pt>
                <c:pt idx="96">
                  <c:v>Mai-2006</c:v>
                </c:pt>
                <c:pt idx="97">
                  <c:v>Jun-2006</c:v>
                </c:pt>
                <c:pt idx="98">
                  <c:v>Jul-2006</c:v>
                </c:pt>
                <c:pt idx="99">
                  <c:v>Ago-2006</c:v>
                </c:pt>
                <c:pt idx="100">
                  <c:v>Set-2006</c:v>
                </c:pt>
                <c:pt idx="101">
                  <c:v>Out-2006</c:v>
                </c:pt>
                <c:pt idx="102">
                  <c:v>Nov-2006</c:v>
                </c:pt>
                <c:pt idx="103">
                  <c:v>Dez-2006</c:v>
                </c:pt>
                <c:pt idx="104">
                  <c:v>Jan-2007</c:v>
                </c:pt>
                <c:pt idx="105">
                  <c:v>Fev-2007</c:v>
                </c:pt>
                <c:pt idx="106">
                  <c:v>Mar-2007</c:v>
                </c:pt>
                <c:pt idx="107">
                  <c:v>Abr-2007</c:v>
                </c:pt>
                <c:pt idx="108">
                  <c:v>Mai-2007</c:v>
                </c:pt>
                <c:pt idx="109">
                  <c:v>Jun-2007</c:v>
                </c:pt>
                <c:pt idx="110">
                  <c:v>Jul-2007</c:v>
                </c:pt>
                <c:pt idx="111">
                  <c:v>Ago-2007</c:v>
                </c:pt>
                <c:pt idx="112">
                  <c:v>Set-2007</c:v>
                </c:pt>
                <c:pt idx="113">
                  <c:v>Out-2007</c:v>
                </c:pt>
                <c:pt idx="114">
                  <c:v>Nov-2007</c:v>
                </c:pt>
                <c:pt idx="115">
                  <c:v>Dez-2007</c:v>
                </c:pt>
                <c:pt idx="116">
                  <c:v>Jan-2008</c:v>
                </c:pt>
                <c:pt idx="117">
                  <c:v>Fev-2008</c:v>
                </c:pt>
                <c:pt idx="118">
                  <c:v>Mar-2008</c:v>
                </c:pt>
                <c:pt idx="119">
                  <c:v>Abr-2008</c:v>
                </c:pt>
                <c:pt idx="120">
                  <c:v>Mai-2008</c:v>
                </c:pt>
                <c:pt idx="121">
                  <c:v>Jun-2008</c:v>
                </c:pt>
                <c:pt idx="122">
                  <c:v>Jul-2008</c:v>
                </c:pt>
                <c:pt idx="123">
                  <c:v>Ago-2008</c:v>
                </c:pt>
                <c:pt idx="124">
                  <c:v>Set-2008</c:v>
                </c:pt>
                <c:pt idx="125">
                  <c:v>Out-2008</c:v>
                </c:pt>
                <c:pt idx="126">
                  <c:v>Nov-2008</c:v>
                </c:pt>
                <c:pt idx="127">
                  <c:v>Dez-2008</c:v>
                </c:pt>
                <c:pt idx="128">
                  <c:v>Jan-2009</c:v>
                </c:pt>
                <c:pt idx="129">
                  <c:v>Fev-2009</c:v>
                </c:pt>
                <c:pt idx="130">
                  <c:v>Mar-2009</c:v>
                </c:pt>
                <c:pt idx="131">
                  <c:v>Abr-2009</c:v>
                </c:pt>
                <c:pt idx="132">
                  <c:v>Mai-2009</c:v>
                </c:pt>
                <c:pt idx="133">
                  <c:v>Jun-2009</c:v>
                </c:pt>
                <c:pt idx="134">
                  <c:v>Jul-2009</c:v>
                </c:pt>
                <c:pt idx="135">
                  <c:v>Ago-2009</c:v>
                </c:pt>
                <c:pt idx="136">
                  <c:v>Set-2009</c:v>
                </c:pt>
                <c:pt idx="137">
                  <c:v>Out-2009</c:v>
                </c:pt>
                <c:pt idx="138">
                  <c:v>Nov-2009</c:v>
                </c:pt>
                <c:pt idx="139">
                  <c:v>Dez-2009</c:v>
                </c:pt>
                <c:pt idx="140">
                  <c:v>Jan-2010</c:v>
                </c:pt>
                <c:pt idx="141">
                  <c:v>Fev-2010</c:v>
                </c:pt>
                <c:pt idx="142">
                  <c:v>Mar-2010</c:v>
                </c:pt>
                <c:pt idx="143">
                  <c:v>Abr-2010</c:v>
                </c:pt>
                <c:pt idx="144">
                  <c:v>Mai-2010</c:v>
                </c:pt>
                <c:pt idx="145">
                  <c:v>Jun-2010</c:v>
                </c:pt>
                <c:pt idx="146">
                  <c:v>Jul-2010</c:v>
                </c:pt>
                <c:pt idx="147">
                  <c:v>Ago-2010</c:v>
                </c:pt>
                <c:pt idx="148">
                  <c:v>Set-2010</c:v>
                </c:pt>
                <c:pt idx="149">
                  <c:v>Out-2010</c:v>
                </c:pt>
                <c:pt idx="150">
                  <c:v>Nov-2010</c:v>
                </c:pt>
                <c:pt idx="151">
                  <c:v>Dez-2010</c:v>
                </c:pt>
                <c:pt idx="152">
                  <c:v>Jan-2011</c:v>
                </c:pt>
                <c:pt idx="153">
                  <c:v>Fev-2011</c:v>
                </c:pt>
                <c:pt idx="154">
                  <c:v>Mar-2011</c:v>
                </c:pt>
                <c:pt idx="155">
                  <c:v>Abr-2011</c:v>
                </c:pt>
                <c:pt idx="156">
                  <c:v>Mai-2011</c:v>
                </c:pt>
                <c:pt idx="157">
                  <c:v>Jun-2011</c:v>
                </c:pt>
                <c:pt idx="158">
                  <c:v>Jul-2011</c:v>
                </c:pt>
                <c:pt idx="159">
                  <c:v>Ago-2011</c:v>
                </c:pt>
                <c:pt idx="160">
                  <c:v>Set-2011</c:v>
                </c:pt>
                <c:pt idx="161">
                  <c:v>Out-2011</c:v>
                </c:pt>
                <c:pt idx="162">
                  <c:v>Nov-2011</c:v>
                </c:pt>
                <c:pt idx="163">
                  <c:v>Dez-2011</c:v>
                </c:pt>
                <c:pt idx="164">
                  <c:v>Jan-2012</c:v>
                </c:pt>
                <c:pt idx="165">
                  <c:v>Fev-2012</c:v>
                </c:pt>
                <c:pt idx="166">
                  <c:v>Mar-2012</c:v>
                </c:pt>
                <c:pt idx="167">
                  <c:v>Abr-2012</c:v>
                </c:pt>
                <c:pt idx="168">
                  <c:v>Mai-2012</c:v>
                </c:pt>
                <c:pt idx="169">
                  <c:v>Jun-2012</c:v>
                </c:pt>
                <c:pt idx="170">
                  <c:v>Jul-2012</c:v>
                </c:pt>
                <c:pt idx="171">
                  <c:v>Ago-2012</c:v>
                </c:pt>
                <c:pt idx="172">
                  <c:v>Set-2012</c:v>
                </c:pt>
                <c:pt idx="173">
                  <c:v>Out-2012</c:v>
                </c:pt>
                <c:pt idx="174">
                  <c:v>Nov-2012</c:v>
                </c:pt>
                <c:pt idx="175">
                  <c:v>Dez-2012</c:v>
                </c:pt>
                <c:pt idx="176">
                  <c:v>Jan-2013</c:v>
                </c:pt>
                <c:pt idx="177">
                  <c:v>Fev-2013</c:v>
                </c:pt>
                <c:pt idx="178">
                  <c:v>Mar-2013</c:v>
                </c:pt>
                <c:pt idx="179">
                  <c:v>Abr-2013</c:v>
                </c:pt>
                <c:pt idx="180">
                  <c:v>Mai-2013</c:v>
                </c:pt>
                <c:pt idx="181">
                  <c:v>Jun-2013</c:v>
                </c:pt>
                <c:pt idx="182">
                  <c:v>Jul-2013</c:v>
                </c:pt>
                <c:pt idx="183">
                  <c:v>Ago-2013</c:v>
                </c:pt>
                <c:pt idx="184">
                  <c:v>Set-2013</c:v>
                </c:pt>
                <c:pt idx="185">
                  <c:v>Out-2013</c:v>
                </c:pt>
                <c:pt idx="186">
                  <c:v>Nov-2013</c:v>
                </c:pt>
                <c:pt idx="187">
                  <c:v>Dez-2013</c:v>
                </c:pt>
                <c:pt idx="188">
                  <c:v>Jan-2014</c:v>
                </c:pt>
                <c:pt idx="189">
                  <c:v>Fev-2014</c:v>
                </c:pt>
                <c:pt idx="190">
                  <c:v>Mar-2014</c:v>
                </c:pt>
                <c:pt idx="191">
                  <c:v>Abr-2014</c:v>
                </c:pt>
                <c:pt idx="192">
                  <c:v>Mai-2014</c:v>
                </c:pt>
                <c:pt idx="193">
                  <c:v>Jun-2014</c:v>
                </c:pt>
                <c:pt idx="194">
                  <c:v>Jul-2014</c:v>
                </c:pt>
                <c:pt idx="195">
                  <c:v>Ago-2014</c:v>
                </c:pt>
                <c:pt idx="196">
                  <c:v>Set-2014</c:v>
                </c:pt>
                <c:pt idx="197">
                  <c:v>Out-2014</c:v>
                </c:pt>
                <c:pt idx="198">
                  <c:v>Nov-2014</c:v>
                </c:pt>
                <c:pt idx="199">
                  <c:v>Dez-2014</c:v>
                </c:pt>
                <c:pt idx="200">
                  <c:v>Jan-2015</c:v>
                </c:pt>
                <c:pt idx="201">
                  <c:v>Fev-2015</c:v>
                </c:pt>
                <c:pt idx="202">
                  <c:v>Mar-2015</c:v>
                </c:pt>
                <c:pt idx="203">
                  <c:v>Abr-2015</c:v>
                </c:pt>
                <c:pt idx="204">
                  <c:v>Mai-2015</c:v>
                </c:pt>
                <c:pt idx="205">
                  <c:v>Jun-2015</c:v>
                </c:pt>
                <c:pt idx="206">
                  <c:v>Jul-2015</c:v>
                </c:pt>
                <c:pt idx="207">
                  <c:v>Ago-2015</c:v>
                </c:pt>
                <c:pt idx="208">
                  <c:v>Set-2015</c:v>
                </c:pt>
                <c:pt idx="209">
                  <c:v>Out-2015</c:v>
                </c:pt>
                <c:pt idx="210">
                  <c:v>Nov-2015</c:v>
                </c:pt>
                <c:pt idx="211">
                  <c:v>Dez-2015</c:v>
                </c:pt>
                <c:pt idx="212">
                  <c:v>Jan-2016</c:v>
                </c:pt>
                <c:pt idx="213">
                  <c:v>Fev-2016</c:v>
                </c:pt>
                <c:pt idx="214">
                  <c:v>Mar-2016</c:v>
                </c:pt>
                <c:pt idx="215">
                  <c:v>Abr-2016</c:v>
                </c:pt>
                <c:pt idx="216">
                  <c:v>Mai-2016</c:v>
                </c:pt>
                <c:pt idx="217">
                  <c:v>Jun-2016</c:v>
                </c:pt>
                <c:pt idx="218">
                  <c:v>Jul-2016</c:v>
                </c:pt>
                <c:pt idx="219">
                  <c:v>Ago-2016</c:v>
                </c:pt>
                <c:pt idx="220">
                  <c:v>Set-2016</c:v>
                </c:pt>
                <c:pt idx="221">
                  <c:v>Out-2016</c:v>
                </c:pt>
                <c:pt idx="222">
                  <c:v>Nov-2016</c:v>
                </c:pt>
                <c:pt idx="223">
                  <c:v>Dez-2016</c:v>
                </c:pt>
                <c:pt idx="224">
                  <c:v>Jan-2017</c:v>
                </c:pt>
                <c:pt idx="225">
                  <c:v>Fev-2017</c:v>
                </c:pt>
                <c:pt idx="226">
                  <c:v>Mar-2017</c:v>
                </c:pt>
                <c:pt idx="227">
                  <c:v>Abr-2017</c:v>
                </c:pt>
                <c:pt idx="228">
                  <c:v>Mai-2017</c:v>
                </c:pt>
                <c:pt idx="229">
                  <c:v>Jun-2017</c:v>
                </c:pt>
                <c:pt idx="230">
                  <c:v>Jul-2017</c:v>
                </c:pt>
                <c:pt idx="231">
                  <c:v>Ago-2017</c:v>
                </c:pt>
                <c:pt idx="232">
                  <c:v>Set-2017</c:v>
                </c:pt>
                <c:pt idx="233">
                  <c:v>Out-2017</c:v>
                </c:pt>
                <c:pt idx="234">
                  <c:v>Nov-2017</c:v>
                </c:pt>
                <c:pt idx="235">
                  <c:v>Dez-2017</c:v>
                </c:pt>
                <c:pt idx="236">
                  <c:v>Jan-2018</c:v>
                </c:pt>
                <c:pt idx="237">
                  <c:v>Fev-2018</c:v>
                </c:pt>
                <c:pt idx="238">
                  <c:v>Mar-2018</c:v>
                </c:pt>
                <c:pt idx="239">
                  <c:v>Abr-2018</c:v>
                </c:pt>
                <c:pt idx="240">
                  <c:v>Mai-2018</c:v>
                </c:pt>
                <c:pt idx="241">
                  <c:v>Jun-2018</c:v>
                </c:pt>
                <c:pt idx="242">
                  <c:v>Jul-2018</c:v>
                </c:pt>
                <c:pt idx="243">
                  <c:v>Ago-2018</c:v>
                </c:pt>
                <c:pt idx="244">
                  <c:v>Set-2018</c:v>
                </c:pt>
                <c:pt idx="245">
                  <c:v>Out-2018</c:v>
                </c:pt>
                <c:pt idx="246">
                  <c:v>Nov-2018</c:v>
                </c:pt>
                <c:pt idx="247">
                  <c:v>Dez-2018</c:v>
                </c:pt>
                <c:pt idx="248">
                  <c:v>Jan-2019</c:v>
                </c:pt>
                <c:pt idx="249">
                  <c:v>Fev-2019</c:v>
                </c:pt>
                <c:pt idx="250">
                  <c:v>Mar-2019</c:v>
                </c:pt>
                <c:pt idx="251">
                  <c:v>Abr-2019</c:v>
                </c:pt>
                <c:pt idx="252">
                  <c:v>Mai-2019</c:v>
                </c:pt>
                <c:pt idx="253">
                  <c:v>Jun-2019</c:v>
                </c:pt>
                <c:pt idx="254">
                  <c:v>Jul-2019</c:v>
                </c:pt>
                <c:pt idx="255">
                  <c:v>Ago-2019</c:v>
                </c:pt>
                <c:pt idx="256">
                  <c:v>Set-2019</c:v>
                </c:pt>
                <c:pt idx="257">
                  <c:v>Out-2019</c:v>
                </c:pt>
                <c:pt idx="258">
                  <c:v>Nov-2019</c:v>
                </c:pt>
                <c:pt idx="259">
                  <c:v>Dez-2019</c:v>
                </c:pt>
                <c:pt idx="260">
                  <c:v>Jan-2020</c:v>
                </c:pt>
                <c:pt idx="261">
                  <c:v>Fev-2020</c:v>
                </c:pt>
                <c:pt idx="262">
                  <c:v>Mar-2020</c:v>
                </c:pt>
                <c:pt idx="263">
                  <c:v>Abr-2020</c:v>
                </c:pt>
                <c:pt idx="264">
                  <c:v>Mai-2020</c:v>
                </c:pt>
                <c:pt idx="265">
                  <c:v>Jun-2020</c:v>
                </c:pt>
                <c:pt idx="266">
                  <c:v>Jul-2020</c:v>
                </c:pt>
                <c:pt idx="267">
                  <c:v>Ago-2020</c:v>
                </c:pt>
                <c:pt idx="268">
                  <c:v>Set-2020</c:v>
                </c:pt>
                <c:pt idx="269">
                  <c:v>Out-2020</c:v>
                </c:pt>
                <c:pt idx="270">
                  <c:v>Nov-2020</c:v>
                </c:pt>
                <c:pt idx="271">
                  <c:v>Dez-2020</c:v>
                </c:pt>
                <c:pt idx="272">
                  <c:v>Jan-2021</c:v>
                </c:pt>
                <c:pt idx="273">
                  <c:v>Fev-2021</c:v>
                </c:pt>
                <c:pt idx="274">
                  <c:v>Mar-2021</c:v>
                </c:pt>
                <c:pt idx="275">
                  <c:v>Abr-2021</c:v>
                </c:pt>
                <c:pt idx="276">
                  <c:v>Mai-2021</c:v>
                </c:pt>
                <c:pt idx="277">
                  <c:v>Jun-2021</c:v>
                </c:pt>
                <c:pt idx="278">
                  <c:v>Jul-2021</c:v>
                </c:pt>
                <c:pt idx="279">
                  <c:v>Ago-2021</c:v>
                </c:pt>
                <c:pt idx="280">
                  <c:v>Set-2021</c:v>
                </c:pt>
                <c:pt idx="281">
                  <c:v>Out-2021</c:v>
                </c:pt>
                <c:pt idx="282">
                  <c:v>Nov-2021</c:v>
                </c:pt>
                <c:pt idx="283">
                  <c:v>Dez-2021</c:v>
                </c:pt>
                <c:pt idx="284">
                  <c:v>Jan-2022</c:v>
                </c:pt>
                <c:pt idx="285">
                  <c:v>Fev-2022</c:v>
                </c:pt>
                <c:pt idx="286">
                  <c:v>Mar-2022</c:v>
                </c:pt>
                <c:pt idx="287">
                  <c:v>Abr-2022</c:v>
                </c:pt>
                <c:pt idx="288">
                  <c:v>Mai-2022</c:v>
                </c:pt>
                <c:pt idx="289">
                  <c:v>Jun-2022</c:v>
                </c:pt>
                <c:pt idx="290">
                  <c:v>Jul-2022</c:v>
                </c:pt>
                <c:pt idx="291">
                  <c:v>Ago-2022</c:v>
                </c:pt>
                <c:pt idx="292">
                  <c:v>Set-2022</c:v>
                </c:pt>
                <c:pt idx="293">
                  <c:v>Out-2022</c:v>
                </c:pt>
                <c:pt idx="294">
                  <c:v>Nov-2022</c:v>
                </c:pt>
                <c:pt idx="295">
                  <c:v>Dez-2022</c:v>
                </c:pt>
                <c:pt idx="296">
                  <c:v>Jan-2023</c:v>
                </c:pt>
                <c:pt idx="297">
                  <c:v>Fev-2023</c:v>
                </c:pt>
                <c:pt idx="298">
                  <c:v>Mar-2023</c:v>
                </c:pt>
                <c:pt idx="299">
                  <c:v>Abr-2023</c:v>
                </c:pt>
                <c:pt idx="300">
                  <c:v>Mai-2023</c:v>
                </c:pt>
                <c:pt idx="301">
                  <c:v>Jun-2023</c:v>
                </c:pt>
                <c:pt idx="302">
                  <c:v>Jul-2023</c:v>
                </c:pt>
                <c:pt idx="303">
                  <c:v>Ago-2023</c:v>
                </c:pt>
                <c:pt idx="304">
                  <c:v>Set-2023</c:v>
                </c:pt>
                <c:pt idx="305">
                  <c:v>Out-2023</c:v>
                </c:pt>
                <c:pt idx="306">
                  <c:v>Nov-2023</c:v>
                </c:pt>
                <c:pt idx="307">
                  <c:v>Dez-2023</c:v>
                </c:pt>
                <c:pt idx="308">
                  <c:v>Jan-2024</c:v>
                </c:pt>
                <c:pt idx="309">
                  <c:v>Fev-2024</c:v>
                </c:pt>
                <c:pt idx="310">
                  <c:v>Mar-2024</c:v>
                </c:pt>
                <c:pt idx="311">
                  <c:v>Abr-2024</c:v>
                </c:pt>
                <c:pt idx="312">
                  <c:v>Mai-2024</c:v>
                </c:pt>
                <c:pt idx="313">
                  <c:v>Jun-2024</c:v>
                </c:pt>
                <c:pt idx="314">
                  <c:v>Jul-2024</c:v>
                </c:pt>
                <c:pt idx="315">
                  <c:v>Ago-2024</c:v>
                </c:pt>
                <c:pt idx="316">
                  <c:v>Set-2024</c:v>
                </c:pt>
                <c:pt idx="317">
                  <c:v>Out-2024</c:v>
                </c:pt>
                <c:pt idx="318">
                  <c:v>Nov-2024</c:v>
                </c:pt>
                <c:pt idx="319">
                  <c:v>Dez-2024</c:v>
                </c:pt>
              </c:strCache>
            </c:strRef>
          </c:cat>
          <c:val>
            <c:numRef>
              <c:f>'FIA+USD'!$B$17:$B$336</c:f>
              <c:numCache>
                <c:formatCode>#,##0.00</c:formatCode>
                <c:ptCount val="320"/>
                <c:pt idx="0">
                  <c:v>19.689160572999999</c:v>
                </c:pt>
                <c:pt idx="1">
                  <c:v>3.7475440907999999</c:v>
                </c:pt>
                <c:pt idx="2">
                  <c:v>11.223245113999999</c:v>
                </c:pt>
                <c:pt idx="3">
                  <c:v>-2.4790187896</c:v>
                </c:pt>
                <c:pt idx="4">
                  <c:v>-12.265737352</c:v>
                </c:pt>
                <c:pt idx="5">
                  <c:v>5.0587692992999997</c:v>
                </c:pt>
                <c:pt idx="6">
                  <c:v>6.6260029171000001</c:v>
                </c:pt>
                <c:pt idx="7">
                  <c:v>3.2283894022999999</c:v>
                </c:pt>
                <c:pt idx="8">
                  <c:v>27.538029246000001</c:v>
                </c:pt>
                <c:pt idx="9">
                  <c:v>26.688778853999999</c:v>
                </c:pt>
                <c:pt idx="10">
                  <c:v>24.713965321</c:v>
                </c:pt>
                <c:pt idx="11">
                  <c:v>20.812620234000001</c:v>
                </c:pt>
                <c:pt idx="12">
                  <c:v>29.507941162000002</c:v>
                </c:pt>
                <c:pt idx="13">
                  <c:v>42.769575635000002</c:v>
                </c:pt>
                <c:pt idx="14">
                  <c:v>25.753803904000002</c:v>
                </c:pt>
                <c:pt idx="15">
                  <c:v>51.798836166000001</c:v>
                </c:pt>
                <c:pt idx="16">
                  <c:v>74.828336605999993</c:v>
                </c:pt>
                <c:pt idx="17">
                  <c:v>79.403983312999998</c:v>
                </c:pt>
                <c:pt idx="18">
                  <c:v>85.143392829000007</c:v>
                </c:pt>
                <c:pt idx="19">
                  <c:v>100.56834962000001</c:v>
                </c:pt>
                <c:pt idx="20">
                  <c:v>62.321796972000001</c:v>
                </c:pt>
                <c:pt idx="21">
                  <c:v>66.118276148000007</c:v>
                </c:pt>
                <c:pt idx="22">
                  <c:v>40.024379445999998</c:v>
                </c:pt>
                <c:pt idx="23">
                  <c:v>34.941193386999998</c:v>
                </c:pt>
                <c:pt idx="24">
                  <c:v>36.026940062000001</c:v>
                </c:pt>
                <c:pt idx="25">
                  <c:v>34.328287056000001</c:v>
                </c:pt>
                <c:pt idx="26">
                  <c:v>49.054502259000003</c:v>
                </c:pt>
                <c:pt idx="27">
                  <c:v>55.065291981000001</c:v>
                </c:pt>
                <c:pt idx="28">
                  <c:v>44.338139544999997</c:v>
                </c:pt>
                <c:pt idx="29">
                  <c:v>38.277544687999999</c:v>
                </c:pt>
                <c:pt idx="30">
                  <c:v>16.500680483</c:v>
                </c:pt>
                <c:pt idx="31">
                  <c:v>9.4373704851000006</c:v>
                </c:pt>
                <c:pt idx="32">
                  <c:v>24.14839194</c:v>
                </c:pt>
                <c:pt idx="33">
                  <c:v>10.858407498</c:v>
                </c:pt>
                <c:pt idx="34">
                  <c:v>5.9606026181000002</c:v>
                </c:pt>
                <c:pt idx="35">
                  <c:v>15.927378538999999</c:v>
                </c:pt>
                <c:pt idx="36">
                  <c:v>15.581502864999999</c:v>
                </c:pt>
                <c:pt idx="37">
                  <c:v>4.5809850435000001</c:v>
                </c:pt>
                <c:pt idx="38">
                  <c:v>2.0715956631000001</c:v>
                </c:pt>
                <c:pt idx="39">
                  <c:v>2.0595044845000001</c:v>
                </c:pt>
                <c:pt idx="40">
                  <c:v>-0.19509387956999999</c:v>
                </c:pt>
                <c:pt idx="41">
                  <c:v>3.7690001398000001</c:v>
                </c:pt>
                <c:pt idx="42">
                  <c:v>11.492064191000001</c:v>
                </c:pt>
                <c:pt idx="43">
                  <c:v>10.038505347999999</c:v>
                </c:pt>
                <c:pt idx="44">
                  <c:v>-5.2578581270999996</c:v>
                </c:pt>
                <c:pt idx="45">
                  <c:v>5.0821432508999997</c:v>
                </c:pt>
                <c:pt idx="46">
                  <c:v>14.444591748000001</c:v>
                </c:pt>
                <c:pt idx="47">
                  <c:v>9.0962162851000006</c:v>
                </c:pt>
                <c:pt idx="48">
                  <c:v>10.181037801</c:v>
                </c:pt>
                <c:pt idx="49">
                  <c:v>15.049405999999999</c:v>
                </c:pt>
                <c:pt idx="50">
                  <c:v>14.856944403</c:v>
                </c:pt>
                <c:pt idx="51">
                  <c:v>9.2930289621999993</c:v>
                </c:pt>
                <c:pt idx="52">
                  <c:v>16.305497329000001</c:v>
                </c:pt>
                <c:pt idx="53">
                  <c:v>24.936300078999999</c:v>
                </c:pt>
                <c:pt idx="54">
                  <c:v>25.731401776999999</c:v>
                </c:pt>
                <c:pt idx="55">
                  <c:v>34.099006176000003</c:v>
                </c:pt>
                <c:pt idx="56">
                  <c:v>34.816900146000002</c:v>
                </c:pt>
                <c:pt idx="57">
                  <c:v>25.759413388999999</c:v>
                </c:pt>
                <c:pt idx="58">
                  <c:v>24.866941438000001</c:v>
                </c:pt>
                <c:pt idx="59">
                  <c:v>25.162652993999998</c:v>
                </c:pt>
                <c:pt idx="60">
                  <c:v>31.855297357000001</c:v>
                </c:pt>
                <c:pt idx="61">
                  <c:v>33.926754680999998</c:v>
                </c:pt>
                <c:pt idx="62">
                  <c:v>40.261297239999998</c:v>
                </c:pt>
                <c:pt idx="63">
                  <c:v>48.312931847999998</c:v>
                </c:pt>
                <c:pt idx="64">
                  <c:v>48.197449161000002</c:v>
                </c:pt>
                <c:pt idx="65">
                  <c:v>34.319553933999998</c:v>
                </c:pt>
                <c:pt idx="66">
                  <c:v>37.156489684</c:v>
                </c:pt>
                <c:pt idx="67">
                  <c:v>38.824414425000001</c:v>
                </c:pt>
                <c:pt idx="68">
                  <c:v>45.598059335000002</c:v>
                </c:pt>
                <c:pt idx="69">
                  <c:v>47.460828769999999</c:v>
                </c:pt>
                <c:pt idx="70">
                  <c:v>49.236571810000001</c:v>
                </c:pt>
                <c:pt idx="71">
                  <c:v>41.113096120000002</c:v>
                </c:pt>
                <c:pt idx="72">
                  <c:v>33.141716885000001</c:v>
                </c:pt>
                <c:pt idx="73">
                  <c:v>39.243572935000003</c:v>
                </c:pt>
                <c:pt idx="74">
                  <c:v>38.116692378000003</c:v>
                </c:pt>
                <c:pt idx="75">
                  <c:v>35.290188985</c:v>
                </c:pt>
                <c:pt idx="76">
                  <c:v>37.010375134</c:v>
                </c:pt>
                <c:pt idx="77">
                  <c:v>35.965919067000002</c:v>
                </c:pt>
                <c:pt idx="78">
                  <c:v>35.201358145</c:v>
                </c:pt>
                <c:pt idx="79">
                  <c:v>28.625265259999999</c:v>
                </c:pt>
                <c:pt idx="80">
                  <c:v>21.674157641000001</c:v>
                </c:pt>
                <c:pt idx="81">
                  <c:v>26.977155544999999</c:v>
                </c:pt>
                <c:pt idx="82">
                  <c:v>17.956944484000001</c:v>
                </c:pt>
                <c:pt idx="83">
                  <c:v>15.417944373999999</c:v>
                </c:pt>
                <c:pt idx="84">
                  <c:v>14.126300064</c:v>
                </c:pt>
                <c:pt idx="85">
                  <c:v>7.4148449628000002</c:v>
                </c:pt>
                <c:pt idx="86">
                  <c:v>4.6919597308999998</c:v>
                </c:pt>
                <c:pt idx="87">
                  <c:v>4.9097870763999998</c:v>
                </c:pt>
                <c:pt idx="88">
                  <c:v>7.4788439367999997</c:v>
                </c:pt>
                <c:pt idx="89">
                  <c:v>4.69046903</c:v>
                </c:pt>
                <c:pt idx="90">
                  <c:v>4.2805519253000002</c:v>
                </c:pt>
                <c:pt idx="91">
                  <c:v>6.6969645568000002</c:v>
                </c:pt>
                <c:pt idx="92">
                  <c:v>18.142978773999999</c:v>
                </c:pt>
                <c:pt idx="93">
                  <c:v>9.9263235879000007</c:v>
                </c:pt>
                <c:pt idx="94">
                  <c:v>16.278066289000002</c:v>
                </c:pt>
                <c:pt idx="95">
                  <c:v>29.757704568000001</c:v>
                </c:pt>
                <c:pt idx="96">
                  <c:v>26.493795066000001</c:v>
                </c:pt>
                <c:pt idx="97">
                  <c:v>26.247464163</c:v>
                </c:pt>
                <c:pt idx="98">
                  <c:v>25.129083040000001</c:v>
                </c:pt>
                <c:pt idx="99">
                  <c:v>16.539892926</c:v>
                </c:pt>
                <c:pt idx="100">
                  <c:v>10.535569617</c:v>
                </c:pt>
                <c:pt idx="101">
                  <c:v>17.234356603999998</c:v>
                </c:pt>
                <c:pt idx="102">
                  <c:v>23.971055489000001</c:v>
                </c:pt>
                <c:pt idx="103">
                  <c:v>22.752406803</c:v>
                </c:pt>
                <c:pt idx="104">
                  <c:v>14.766117401000001</c:v>
                </c:pt>
                <c:pt idx="105">
                  <c:v>17.863326594</c:v>
                </c:pt>
                <c:pt idx="106">
                  <c:v>17.597251218</c:v>
                </c:pt>
                <c:pt idx="107">
                  <c:v>22.085352920999998</c:v>
                </c:pt>
                <c:pt idx="108">
                  <c:v>35.946833108</c:v>
                </c:pt>
                <c:pt idx="109">
                  <c:v>41.11210784</c:v>
                </c:pt>
                <c:pt idx="110">
                  <c:v>48.843801077999998</c:v>
                </c:pt>
                <c:pt idx="111">
                  <c:v>47.387294572999998</c:v>
                </c:pt>
                <c:pt idx="112">
                  <c:v>52.308588507000003</c:v>
                </c:pt>
                <c:pt idx="113">
                  <c:v>47.154524295999998</c:v>
                </c:pt>
                <c:pt idx="114">
                  <c:v>33.957306707999997</c:v>
                </c:pt>
                <c:pt idx="115">
                  <c:v>29.325144561999998</c:v>
                </c:pt>
                <c:pt idx="116">
                  <c:v>20.645563895999999</c:v>
                </c:pt>
                <c:pt idx="117">
                  <c:v>23.490591537</c:v>
                </c:pt>
                <c:pt idx="118">
                  <c:v>20.052410489</c:v>
                </c:pt>
                <c:pt idx="119">
                  <c:v>16.922896820999998</c:v>
                </c:pt>
                <c:pt idx="120">
                  <c:v>17.369578076</c:v>
                </c:pt>
                <c:pt idx="121">
                  <c:v>7.8989887587999998</c:v>
                </c:pt>
                <c:pt idx="122">
                  <c:v>-6.8426784659999997</c:v>
                </c:pt>
                <c:pt idx="123">
                  <c:v>-6.7572126950999998</c:v>
                </c:pt>
                <c:pt idx="124">
                  <c:v>-15.321075089000001</c:v>
                </c:pt>
                <c:pt idx="125">
                  <c:v>-25.764198642</c:v>
                </c:pt>
                <c:pt idx="126">
                  <c:v>-22.686860708000001</c:v>
                </c:pt>
                <c:pt idx="127">
                  <c:v>-19.627194775</c:v>
                </c:pt>
                <c:pt idx="128">
                  <c:v>-11.20524779</c:v>
                </c:pt>
                <c:pt idx="129">
                  <c:v>-14.912228317</c:v>
                </c:pt>
                <c:pt idx="130">
                  <c:v>-10.752602743000001</c:v>
                </c:pt>
                <c:pt idx="131">
                  <c:v>-7.4120486497</c:v>
                </c:pt>
                <c:pt idx="132">
                  <c:v>-12.690373778</c:v>
                </c:pt>
                <c:pt idx="133">
                  <c:v>-7.5308960483999998</c:v>
                </c:pt>
                <c:pt idx="134">
                  <c:v>2.6735140517999998</c:v>
                </c:pt>
                <c:pt idx="135">
                  <c:v>8.1084836096000004</c:v>
                </c:pt>
                <c:pt idx="136">
                  <c:v>18.580771681000002</c:v>
                </c:pt>
                <c:pt idx="137">
                  <c:v>36.780916380000001</c:v>
                </c:pt>
                <c:pt idx="138">
                  <c:v>39.712585633000003</c:v>
                </c:pt>
                <c:pt idx="139">
                  <c:v>36.714249813999999</c:v>
                </c:pt>
                <c:pt idx="140">
                  <c:v>33.755091272000001</c:v>
                </c:pt>
                <c:pt idx="141">
                  <c:v>35.066611111</c:v>
                </c:pt>
                <c:pt idx="142">
                  <c:v>33.360553764000002</c:v>
                </c:pt>
                <c:pt idx="143">
                  <c:v>19.845574503000002</c:v>
                </c:pt>
                <c:pt idx="144">
                  <c:v>14.274312144</c:v>
                </c:pt>
                <c:pt idx="145">
                  <c:v>16.064725876000001</c:v>
                </c:pt>
                <c:pt idx="146">
                  <c:v>19.624650903999999</c:v>
                </c:pt>
                <c:pt idx="147">
                  <c:v>18.843455315</c:v>
                </c:pt>
                <c:pt idx="148">
                  <c:v>16.558882739000001</c:v>
                </c:pt>
                <c:pt idx="149">
                  <c:v>17.991133170000001</c:v>
                </c:pt>
                <c:pt idx="150">
                  <c:v>12.813537148</c:v>
                </c:pt>
                <c:pt idx="151">
                  <c:v>11.062324063</c:v>
                </c:pt>
                <c:pt idx="152">
                  <c:v>7.4546309987999999</c:v>
                </c:pt>
                <c:pt idx="153">
                  <c:v>6.0334963155999999</c:v>
                </c:pt>
                <c:pt idx="154">
                  <c:v>5.1036482124000004</c:v>
                </c:pt>
                <c:pt idx="155">
                  <c:v>7.0836274341000003</c:v>
                </c:pt>
                <c:pt idx="156">
                  <c:v>9.4214412042000006</c:v>
                </c:pt>
                <c:pt idx="157">
                  <c:v>6.2974140838999997</c:v>
                </c:pt>
                <c:pt idx="158">
                  <c:v>-2.5213448328000001</c:v>
                </c:pt>
                <c:pt idx="159">
                  <c:v>-4.6238863501000003</c:v>
                </c:pt>
                <c:pt idx="160">
                  <c:v>-4.7878807732000004</c:v>
                </c:pt>
                <c:pt idx="161">
                  <c:v>-3.1258856602999998</c:v>
                </c:pt>
                <c:pt idx="162">
                  <c:v>-2.7436254756</c:v>
                </c:pt>
                <c:pt idx="163">
                  <c:v>-1.5991833205999999</c:v>
                </c:pt>
                <c:pt idx="164">
                  <c:v>3.5069917503000001</c:v>
                </c:pt>
                <c:pt idx="165">
                  <c:v>6.9324177612</c:v>
                </c:pt>
                <c:pt idx="166">
                  <c:v>8.4670736690999995</c:v>
                </c:pt>
                <c:pt idx="167">
                  <c:v>8.2790893758999999</c:v>
                </c:pt>
                <c:pt idx="168">
                  <c:v>3.3515179734</c:v>
                </c:pt>
                <c:pt idx="169">
                  <c:v>5.9513313832000003</c:v>
                </c:pt>
                <c:pt idx="170">
                  <c:v>11.311430672</c:v>
                </c:pt>
                <c:pt idx="171">
                  <c:v>12.282737432999999</c:v>
                </c:pt>
                <c:pt idx="172">
                  <c:v>13.577292153</c:v>
                </c:pt>
                <c:pt idx="173">
                  <c:v>9.4536671610000003</c:v>
                </c:pt>
                <c:pt idx="174">
                  <c:v>11.132595207</c:v>
                </c:pt>
                <c:pt idx="175">
                  <c:v>10.994261476</c:v>
                </c:pt>
                <c:pt idx="176">
                  <c:v>4.3085673188999998</c:v>
                </c:pt>
                <c:pt idx="177">
                  <c:v>1.5456607</c:v>
                </c:pt>
                <c:pt idx="178">
                  <c:v>-1.9865522044999999</c:v>
                </c:pt>
                <c:pt idx="179">
                  <c:v>0.52966391413000002</c:v>
                </c:pt>
                <c:pt idx="180">
                  <c:v>5.3874860980000001</c:v>
                </c:pt>
                <c:pt idx="181">
                  <c:v>-1.4173988255999999E-2</c:v>
                </c:pt>
                <c:pt idx="182">
                  <c:v>8.6740166807000002E-2</c:v>
                </c:pt>
                <c:pt idx="183">
                  <c:v>2.3029747383000001</c:v>
                </c:pt>
                <c:pt idx="184">
                  <c:v>2.5636525996000001</c:v>
                </c:pt>
                <c:pt idx="185">
                  <c:v>5.6047245587000001</c:v>
                </c:pt>
                <c:pt idx="186">
                  <c:v>3.4743158840000001</c:v>
                </c:pt>
                <c:pt idx="187">
                  <c:v>0.56111658487000005</c:v>
                </c:pt>
                <c:pt idx="188">
                  <c:v>-0.31458969396999997</c:v>
                </c:pt>
                <c:pt idx="189">
                  <c:v>-3.2432280453</c:v>
                </c:pt>
                <c:pt idx="190">
                  <c:v>0.65881481751000004</c:v>
                </c:pt>
                <c:pt idx="191">
                  <c:v>-2.0816333968</c:v>
                </c:pt>
                <c:pt idx="192">
                  <c:v>-3.6246194548999999</c:v>
                </c:pt>
                <c:pt idx="193">
                  <c:v>3.1070748570000002</c:v>
                </c:pt>
                <c:pt idx="194">
                  <c:v>3.2139566042999999</c:v>
                </c:pt>
                <c:pt idx="195">
                  <c:v>6.1716444770000001</c:v>
                </c:pt>
                <c:pt idx="196">
                  <c:v>-0.29377592554999998</c:v>
                </c:pt>
                <c:pt idx="197">
                  <c:v>-3.8495231759999999</c:v>
                </c:pt>
                <c:pt idx="198">
                  <c:v>-1.4665193884000001</c:v>
                </c:pt>
                <c:pt idx="199">
                  <c:v>-4.1785886743000002</c:v>
                </c:pt>
                <c:pt idx="200">
                  <c:v>-6.0342714551999999</c:v>
                </c:pt>
                <c:pt idx="201">
                  <c:v>3.1899973652</c:v>
                </c:pt>
                <c:pt idx="202">
                  <c:v>4.4163933531000001</c:v>
                </c:pt>
                <c:pt idx="203">
                  <c:v>9.9167246531999993</c:v>
                </c:pt>
                <c:pt idx="204">
                  <c:v>7.5582548185</c:v>
                </c:pt>
                <c:pt idx="205">
                  <c:v>4.9063570331999999</c:v>
                </c:pt>
                <c:pt idx="206">
                  <c:v>0.93162808189000001</c:v>
                </c:pt>
                <c:pt idx="207">
                  <c:v>-7.4828406656000004</c:v>
                </c:pt>
                <c:pt idx="208">
                  <c:v>-2.8218615384999999</c:v>
                </c:pt>
                <c:pt idx="209">
                  <c:v>-2.6920234019999998</c:v>
                </c:pt>
                <c:pt idx="210">
                  <c:v>-4.4105020163999997</c:v>
                </c:pt>
                <c:pt idx="211">
                  <c:v>-0.75301376583000001</c:v>
                </c:pt>
                <c:pt idx="212">
                  <c:v>-1.4177910740999999</c:v>
                </c:pt>
                <c:pt idx="213">
                  <c:v>-7.6363832423</c:v>
                </c:pt>
                <c:pt idx="214">
                  <c:v>-3.5395021968</c:v>
                </c:pt>
                <c:pt idx="215">
                  <c:v>-3.7403109429999999</c:v>
                </c:pt>
                <c:pt idx="216">
                  <c:v>-5.3900833387000002</c:v>
                </c:pt>
                <c:pt idx="217">
                  <c:v>-5.1532215666000001</c:v>
                </c:pt>
                <c:pt idx="218">
                  <c:v>10.257463296999999</c:v>
                </c:pt>
                <c:pt idx="219">
                  <c:v>17.108288172999998</c:v>
                </c:pt>
                <c:pt idx="220">
                  <c:v>16.641842489999998</c:v>
                </c:pt>
                <c:pt idx="221">
                  <c:v>25.586521574999999</c:v>
                </c:pt>
                <c:pt idx="222">
                  <c:v>23.573985948000001</c:v>
                </c:pt>
                <c:pt idx="223">
                  <c:v>19.581782317999998</c:v>
                </c:pt>
                <c:pt idx="224">
                  <c:v>30.917675392</c:v>
                </c:pt>
                <c:pt idx="225">
                  <c:v>38.011539511000002</c:v>
                </c:pt>
                <c:pt idx="226">
                  <c:v>24.159665660999998</c:v>
                </c:pt>
                <c:pt idx="227">
                  <c:v>21.827314400999999</c:v>
                </c:pt>
                <c:pt idx="228">
                  <c:v>22.472397055999998</c:v>
                </c:pt>
                <c:pt idx="229">
                  <c:v>24.809908298</c:v>
                </c:pt>
                <c:pt idx="230">
                  <c:v>11.613807433</c:v>
                </c:pt>
                <c:pt idx="231">
                  <c:v>14.21013965</c:v>
                </c:pt>
                <c:pt idx="232">
                  <c:v>17.825319664999999</c:v>
                </c:pt>
                <c:pt idx="233">
                  <c:v>11.834716478000001</c:v>
                </c:pt>
                <c:pt idx="234">
                  <c:v>10.169571767000001</c:v>
                </c:pt>
                <c:pt idx="235">
                  <c:v>18.496342171999999</c:v>
                </c:pt>
                <c:pt idx="236">
                  <c:v>22.767113139999999</c:v>
                </c:pt>
                <c:pt idx="237">
                  <c:v>20.034359032000001</c:v>
                </c:pt>
                <c:pt idx="238">
                  <c:v>25.132431445000002</c:v>
                </c:pt>
                <c:pt idx="239">
                  <c:v>26.660791281000002</c:v>
                </c:pt>
                <c:pt idx="240">
                  <c:v>26.067846717999998</c:v>
                </c:pt>
                <c:pt idx="241">
                  <c:v>22.576876077000001</c:v>
                </c:pt>
                <c:pt idx="242">
                  <c:v>26.054301175999999</c:v>
                </c:pt>
                <c:pt idx="243">
                  <c:v>22.581543902</c:v>
                </c:pt>
                <c:pt idx="244">
                  <c:v>18.906460808999999</c:v>
                </c:pt>
                <c:pt idx="245">
                  <c:v>21.993650696</c:v>
                </c:pt>
                <c:pt idx="246">
                  <c:v>28.121068318999999</c:v>
                </c:pt>
                <c:pt idx="247">
                  <c:v>22.923670892000001</c:v>
                </c:pt>
                <c:pt idx="248">
                  <c:v>21.346888158999999</c:v>
                </c:pt>
                <c:pt idx="249">
                  <c:v>18.579819974999999</c:v>
                </c:pt>
                <c:pt idx="250">
                  <c:v>17.103799330000001</c:v>
                </c:pt>
                <c:pt idx="251">
                  <c:v>13.607319164</c:v>
                </c:pt>
                <c:pt idx="252">
                  <c:v>19.037231379000001</c:v>
                </c:pt>
                <c:pt idx="253">
                  <c:v>23.453496810000001</c:v>
                </c:pt>
                <c:pt idx="254">
                  <c:v>17.653092115</c:v>
                </c:pt>
                <c:pt idx="255">
                  <c:v>18.396393925999998</c:v>
                </c:pt>
                <c:pt idx="256">
                  <c:v>19.038387644</c:v>
                </c:pt>
                <c:pt idx="257">
                  <c:v>15.108578458</c:v>
                </c:pt>
                <c:pt idx="258">
                  <c:v>18.730430633000001</c:v>
                </c:pt>
                <c:pt idx="259">
                  <c:v>27.992354234</c:v>
                </c:pt>
                <c:pt idx="260">
                  <c:v>21.188762741000001</c:v>
                </c:pt>
                <c:pt idx="261">
                  <c:v>16.387481254000001</c:v>
                </c:pt>
                <c:pt idx="262">
                  <c:v>-1.4846555264000001</c:v>
                </c:pt>
                <c:pt idx="263">
                  <c:v>7.8340952906999997</c:v>
                </c:pt>
                <c:pt idx="264">
                  <c:v>12.544580251999999</c:v>
                </c:pt>
                <c:pt idx="265">
                  <c:v>19.305431777999999</c:v>
                </c:pt>
                <c:pt idx="266">
                  <c:v>24.778155831999999</c:v>
                </c:pt>
                <c:pt idx="267">
                  <c:v>20.854336181000001</c:v>
                </c:pt>
                <c:pt idx="268">
                  <c:v>18.731736077000001</c:v>
                </c:pt>
                <c:pt idx="269">
                  <c:v>19.649859043999999</c:v>
                </c:pt>
                <c:pt idx="270">
                  <c:v>21.502123075</c:v>
                </c:pt>
                <c:pt idx="271">
                  <c:v>17.733323711000001</c:v>
                </c:pt>
                <c:pt idx="272">
                  <c:v>17.165359664</c:v>
                </c:pt>
                <c:pt idx="273">
                  <c:v>19.686701776</c:v>
                </c:pt>
                <c:pt idx="274">
                  <c:v>49.562354268999997</c:v>
                </c:pt>
                <c:pt idx="275">
                  <c:v>38.458984131999998</c:v>
                </c:pt>
                <c:pt idx="276">
                  <c:v>35.552195146000003</c:v>
                </c:pt>
                <c:pt idx="277">
                  <c:v>24.121039377999999</c:v>
                </c:pt>
                <c:pt idx="278">
                  <c:v>16.126258163999999</c:v>
                </c:pt>
                <c:pt idx="279">
                  <c:v>16.997570877000001</c:v>
                </c:pt>
                <c:pt idx="280">
                  <c:v>14.917552956</c:v>
                </c:pt>
                <c:pt idx="281">
                  <c:v>9.8494333719</c:v>
                </c:pt>
                <c:pt idx="282">
                  <c:v>3.9780978460999998</c:v>
                </c:pt>
                <c:pt idx="283">
                  <c:v>3.0953433099000001</c:v>
                </c:pt>
                <c:pt idx="284">
                  <c:v>7.5232878942000001</c:v>
                </c:pt>
                <c:pt idx="285">
                  <c:v>7.4962672317000001</c:v>
                </c:pt>
                <c:pt idx="286">
                  <c:v>2.1317841025000002</c:v>
                </c:pt>
                <c:pt idx="287">
                  <c:v>-3.0058277613</c:v>
                </c:pt>
                <c:pt idx="288">
                  <c:v>-4.5179415440000001</c:v>
                </c:pt>
                <c:pt idx="289">
                  <c:v>-8.3385528825000002</c:v>
                </c:pt>
                <c:pt idx="290">
                  <c:v>-3.9280629921000001</c:v>
                </c:pt>
                <c:pt idx="291">
                  <c:v>0.74523910371000002</c:v>
                </c:pt>
                <c:pt idx="292">
                  <c:v>5.3723203097000001</c:v>
                </c:pt>
                <c:pt idx="293">
                  <c:v>10.993199401</c:v>
                </c:pt>
                <c:pt idx="294">
                  <c:v>7.6437437424999999</c:v>
                </c:pt>
                <c:pt idx="295">
                  <c:v>2.1682547713</c:v>
                </c:pt>
                <c:pt idx="296">
                  <c:v>0.48463415642000002</c:v>
                </c:pt>
                <c:pt idx="297">
                  <c:v>-2.7526295782000001</c:v>
                </c:pt>
                <c:pt idx="298">
                  <c:v>-5.5279656750999999</c:v>
                </c:pt>
                <c:pt idx="299">
                  <c:v>-0.76616562782999997</c:v>
                </c:pt>
                <c:pt idx="300">
                  <c:v>5.0011571928</c:v>
                </c:pt>
                <c:pt idx="301">
                  <c:v>14.584306664</c:v>
                </c:pt>
                <c:pt idx="302">
                  <c:v>12.945126472</c:v>
                </c:pt>
                <c:pt idx="303">
                  <c:v>5.2431307808999996</c:v>
                </c:pt>
                <c:pt idx="304">
                  <c:v>4.1133827191999996</c:v>
                </c:pt>
                <c:pt idx="305">
                  <c:v>-0.19865702779</c:v>
                </c:pt>
                <c:pt idx="306">
                  <c:v>9.3103708447999995</c:v>
                </c:pt>
                <c:pt idx="307">
                  <c:v>16.206694290000002</c:v>
                </c:pt>
                <c:pt idx="308">
                  <c:v>10.664221905</c:v>
                </c:pt>
                <c:pt idx="309">
                  <c:v>18.599451462000001</c:v>
                </c:pt>
                <c:pt idx="310">
                  <c:v>22.570464364999999</c:v>
                </c:pt>
                <c:pt idx="311">
                  <c:v>18.446411282</c:v>
                </c:pt>
                <c:pt idx="312">
                  <c:v>10.184664088</c:v>
                </c:pt>
                <c:pt idx="313">
                  <c:v>8.9897907174</c:v>
                </c:pt>
                <c:pt idx="314">
                  <c:v>9.240482836</c:v>
                </c:pt>
                <c:pt idx="315">
                  <c:v>16.758778674999999</c:v>
                </c:pt>
                <c:pt idx="316">
                  <c:v>14.755378566999999</c:v>
                </c:pt>
                <c:pt idx="317">
                  <c:v>18.838463119</c:v>
                </c:pt>
                <c:pt idx="318">
                  <c:v>8.3788916215999993</c:v>
                </c:pt>
                <c:pt idx="319">
                  <c:v>0.84216576961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6C-044B-83D8-2BC98B056F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5444127"/>
        <c:axId val="825633903"/>
      </c:barChart>
      <c:lineChart>
        <c:grouping val="standard"/>
        <c:varyColors val="0"/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'FIA+USD'!$C$17:$C$336</c:f>
              <c:numCache>
                <c:formatCode>#,##0.00</c:formatCode>
                <c:ptCount val="320"/>
                <c:pt idx="0">
                  <c:v>21.233143427000002</c:v>
                </c:pt>
                <c:pt idx="1">
                  <c:v>-1.0025999956</c:v>
                </c:pt>
                <c:pt idx="2">
                  <c:v>9.2571064704000001</c:v>
                </c:pt>
                <c:pt idx="3">
                  <c:v>-10.460865807999999</c:v>
                </c:pt>
                <c:pt idx="4">
                  <c:v>-23.356999095999999</c:v>
                </c:pt>
                <c:pt idx="5">
                  <c:v>0.22100351579999999</c:v>
                </c:pt>
                <c:pt idx="6">
                  <c:v>2.2871332758</c:v>
                </c:pt>
                <c:pt idx="7">
                  <c:v>-2.3408998934</c:v>
                </c:pt>
                <c:pt idx="8">
                  <c:v>6.6124192318999997</c:v>
                </c:pt>
                <c:pt idx="9">
                  <c:v>3.9419006061999999</c:v>
                </c:pt>
                <c:pt idx="10">
                  <c:v>9.4910803117999993</c:v>
                </c:pt>
                <c:pt idx="11">
                  <c:v>6.5343345176999996</c:v>
                </c:pt>
                <c:pt idx="12">
                  <c:v>16.162368628999999</c:v>
                </c:pt>
                <c:pt idx="13">
                  <c:v>32.356170523000003</c:v>
                </c:pt>
                <c:pt idx="14">
                  <c:v>10.085364135000001</c:v>
                </c:pt>
                <c:pt idx="15">
                  <c:v>41.899226499999997</c:v>
                </c:pt>
                <c:pt idx="16">
                  <c:v>74.350071565999997</c:v>
                </c:pt>
                <c:pt idx="17">
                  <c:v>80.073107699000005</c:v>
                </c:pt>
                <c:pt idx="18">
                  <c:v>89.801749620999999</c:v>
                </c:pt>
                <c:pt idx="19">
                  <c:v>119.43964296</c:v>
                </c:pt>
                <c:pt idx="20">
                  <c:v>100.86371498</c:v>
                </c:pt>
                <c:pt idx="21">
                  <c:v>112.88058586</c:v>
                </c:pt>
                <c:pt idx="22">
                  <c:v>57.214623402999997</c:v>
                </c:pt>
                <c:pt idx="23">
                  <c:v>44.627154310999998</c:v>
                </c:pt>
                <c:pt idx="24">
                  <c:v>47.976825470999998</c:v>
                </c:pt>
                <c:pt idx="25">
                  <c:v>47.889628647999999</c:v>
                </c:pt>
                <c:pt idx="26">
                  <c:v>73.620379630000002</c:v>
                </c:pt>
                <c:pt idx="27">
                  <c:v>86.937340413000001</c:v>
                </c:pt>
                <c:pt idx="28">
                  <c:v>68.265218447999999</c:v>
                </c:pt>
                <c:pt idx="29">
                  <c:v>57.039644604999999</c:v>
                </c:pt>
                <c:pt idx="30">
                  <c:v>20.896741625000001</c:v>
                </c:pt>
                <c:pt idx="31">
                  <c:v>7.5979664841999996</c:v>
                </c:pt>
                <c:pt idx="32">
                  <c:v>28.257244341</c:v>
                </c:pt>
                <c:pt idx="33">
                  <c:v>6.7506695078999996</c:v>
                </c:pt>
                <c:pt idx="34">
                  <c:v>-3.0281241202000002</c:v>
                </c:pt>
                <c:pt idx="35">
                  <c:v>11.325950733000001</c:v>
                </c:pt>
                <c:pt idx="36">
                  <c:v>7.7272497239</c:v>
                </c:pt>
                <c:pt idx="37">
                  <c:v>-6.3257517092000004</c:v>
                </c:pt>
                <c:pt idx="38">
                  <c:v>-12.131287801999999</c:v>
                </c:pt>
                <c:pt idx="39">
                  <c:v>-12.933281866</c:v>
                </c:pt>
                <c:pt idx="40">
                  <c:v>-16.989854936</c:v>
                </c:pt>
                <c:pt idx="41">
                  <c:v>-11.451398863</c:v>
                </c:pt>
                <c:pt idx="42">
                  <c:v>2.3353586192</c:v>
                </c:pt>
                <c:pt idx="43">
                  <c:v>4.0589113408999999</c:v>
                </c:pt>
                <c:pt idx="44">
                  <c:v>-16.832480464</c:v>
                </c:pt>
                <c:pt idx="45">
                  <c:v>-0.99778384574000001</c:v>
                </c:pt>
                <c:pt idx="46">
                  <c:v>15.322509102</c:v>
                </c:pt>
                <c:pt idx="47">
                  <c:v>7.5301955412000003</c:v>
                </c:pt>
                <c:pt idx="48">
                  <c:v>9.6391638679000007</c:v>
                </c:pt>
                <c:pt idx="49">
                  <c:v>9.6648768570999994</c:v>
                </c:pt>
                <c:pt idx="50">
                  <c:v>3.1463009801999999</c:v>
                </c:pt>
                <c:pt idx="51">
                  <c:v>3.1373497464</c:v>
                </c:pt>
                <c:pt idx="52">
                  <c:v>2.9776836008999998</c:v>
                </c:pt>
                <c:pt idx="53">
                  <c:v>17.277752019000001</c:v>
                </c:pt>
                <c:pt idx="54">
                  <c:v>15.03530503</c:v>
                </c:pt>
                <c:pt idx="55">
                  <c:v>22.897686581999999</c:v>
                </c:pt>
                <c:pt idx="56">
                  <c:v>26.132404913999999</c:v>
                </c:pt>
                <c:pt idx="57">
                  <c:v>12.537075372</c:v>
                </c:pt>
                <c:pt idx="58">
                  <c:v>13.792696989</c:v>
                </c:pt>
                <c:pt idx="59">
                  <c:v>22.427204566</c:v>
                </c:pt>
                <c:pt idx="60">
                  <c:v>33.925991015000001</c:v>
                </c:pt>
                <c:pt idx="61">
                  <c:v>46.362469087999997</c:v>
                </c:pt>
                <c:pt idx="62">
                  <c:v>67.396669704999994</c:v>
                </c:pt>
                <c:pt idx="63">
                  <c:v>72.306384707000007</c:v>
                </c:pt>
                <c:pt idx="64">
                  <c:v>93.524145938000004</c:v>
                </c:pt>
                <c:pt idx="65">
                  <c:v>66.190261341999999</c:v>
                </c:pt>
                <c:pt idx="66">
                  <c:v>68.779689129000005</c:v>
                </c:pt>
                <c:pt idx="67">
                  <c:v>71.122322058999998</c:v>
                </c:pt>
                <c:pt idx="68">
                  <c:v>81.716474430999995</c:v>
                </c:pt>
                <c:pt idx="69">
                  <c:v>86.607950712000005</c:v>
                </c:pt>
                <c:pt idx="70">
                  <c:v>85.118019296</c:v>
                </c:pt>
                <c:pt idx="71">
                  <c:v>59.518481600000001</c:v>
                </c:pt>
                <c:pt idx="72">
                  <c:v>44.819770118999998</c:v>
                </c:pt>
                <c:pt idx="73">
                  <c:v>52.649581335999997</c:v>
                </c:pt>
                <c:pt idx="74">
                  <c:v>54.646868300999998</c:v>
                </c:pt>
                <c:pt idx="75">
                  <c:v>52.233027450000002</c:v>
                </c:pt>
                <c:pt idx="76">
                  <c:v>55.736366881000002</c:v>
                </c:pt>
                <c:pt idx="77">
                  <c:v>52.575161887</c:v>
                </c:pt>
                <c:pt idx="78">
                  <c:v>56.380606356000001</c:v>
                </c:pt>
                <c:pt idx="79">
                  <c:v>46.298684700999999</c:v>
                </c:pt>
                <c:pt idx="80">
                  <c:v>36.840262758000001</c:v>
                </c:pt>
                <c:pt idx="81">
                  <c:v>45.373296046</c:v>
                </c:pt>
                <c:pt idx="82">
                  <c:v>29.151045264</c:v>
                </c:pt>
                <c:pt idx="83">
                  <c:v>28.643763401000001</c:v>
                </c:pt>
                <c:pt idx="84">
                  <c:v>32.873363034</c:v>
                </c:pt>
                <c:pt idx="85">
                  <c:v>22.718705279999998</c:v>
                </c:pt>
                <c:pt idx="86">
                  <c:v>16.209488737000001</c:v>
                </c:pt>
                <c:pt idx="87">
                  <c:v>15.516375077999999</c:v>
                </c:pt>
                <c:pt idx="88">
                  <c:v>21.292035648999999</c:v>
                </c:pt>
                <c:pt idx="89">
                  <c:v>16.037111953</c:v>
                </c:pt>
                <c:pt idx="90">
                  <c:v>14.234890826999999</c:v>
                </c:pt>
                <c:pt idx="91">
                  <c:v>13.713774103</c:v>
                </c:pt>
                <c:pt idx="92">
                  <c:v>33.666903705000003</c:v>
                </c:pt>
                <c:pt idx="93">
                  <c:v>22.112513462999999</c:v>
                </c:pt>
                <c:pt idx="94">
                  <c:v>32.981054987</c:v>
                </c:pt>
                <c:pt idx="95">
                  <c:v>54.795649398999998</c:v>
                </c:pt>
                <c:pt idx="96">
                  <c:v>39.848308850000002</c:v>
                </c:pt>
                <c:pt idx="97">
                  <c:v>41.799060724999997</c:v>
                </c:pt>
                <c:pt idx="98">
                  <c:v>40.743220325999999</c:v>
                </c:pt>
                <c:pt idx="99">
                  <c:v>27.638999337000001</c:v>
                </c:pt>
                <c:pt idx="100">
                  <c:v>14.60887425</c:v>
                </c:pt>
                <c:pt idx="101">
                  <c:v>26.206229455999999</c:v>
                </c:pt>
                <c:pt idx="102">
                  <c:v>34.633922398000003</c:v>
                </c:pt>
                <c:pt idx="103">
                  <c:v>36.918428175999999</c:v>
                </c:pt>
                <c:pt idx="104">
                  <c:v>22.127594786</c:v>
                </c:pt>
                <c:pt idx="105">
                  <c:v>25.029520415</c:v>
                </c:pt>
                <c:pt idx="106">
                  <c:v>27.326226069000001</c:v>
                </c:pt>
                <c:pt idx="107">
                  <c:v>32.457387181000001</c:v>
                </c:pt>
                <c:pt idx="108">
                  <c:v>64.372085736000002</c:v>
                </c:pt>
                <c:pt idx="109">
                  <c:v>68.992065460999996</c:v>
                </c:pt>
                <c:pt idx="110">
                  <c:v>84.480995871000005</c:v>
                </c:pt>
                <c:pt idx="111">
                  <c:v>76.948106303000003</c:v>
                </c:pt>
                <c:pt idx="112">
                  <c:v>91.877972202999999</c:v>
                </c:pt>
                <c:pt idx="113">
                  <c:v>85.733424718999999</c:v>
                </c:pt>
                <c:pt idx="114">
                  <c:v>61.797129269999999</c:v>
                </c:pt>
                <c:pt idx="115">
                  <c:v>53.511277245999999</c:v>
                </c:pt>
                <c:pt idx="116">
                  <c:v>38.871090086999999</c:v>
                </c:pt>
                <c:pt idx="117">
                  <c:v>46.057579253</c:v>
                </c:pt>
                <c:pt idx="118">
                  <c:v>36.041005910999999</c:v>
                </c:pt>
                <c:pt idx="119">
                  <c:v>32.611788634</c:v>
                </c:pt>
                <c:pt idx="120">
                  <c:v>32.297186228000001</c:v>
                </c:pt>
                <c:pt idx="121">
                  <c:v>18.331670721999998</c:v>
                </c:pt>
                <c:pt idx="122">
                  <c:v>-4.4525142661999997</c:v>
                </c:pt>
                <c:pt idx="123">
                  <c:v>-4.1889326867000003</c:v>
                </c:pt>
                <c:pt idx="124">
                  <c:v>-24.403416738000001</c:v>
                </c:pt>
                <c:pt idx="125">
                  <c:v>-42.291718648</c:v>
                </c:pt>
                <c:pt idx="126">
                  <c:v>-40.852249810000004</c:v>
                </c:pt>
                <c:pt idx="127">
                  <c:v>-37.796502533000002</c:v>
                </c:pt>
                <c:pt idx="128">
                  <c:v>-28.188734239999999</c:v>
                </c:pt>
                <c:pt idx="129">
                  <c:v>-34.445442923000002</c:v>
                </c:pt>
                <c:pt idx="130">
                  <c:v>-27.850447930000001</c:v>
                </c:pt>
                <c:pt idx="131">
                  <c:v>-23.290234476999998</c:v>
                </c:pt>
                <c:pt idx="132">
                  <c:v>-27.370870458999999</c:v>
                </c:pt>
                <c:pt idx="133">
                  <c:v>-21.532421105000001</c:v>
                </c:pt>
                <c:pt idx="134">
                  <c:v>-7.7860106502999997</c:v>
                </c:pt>
                <c:pt idx="135">
                  <c:v>0.82821157957000002</c:v>
                </c:pt>
                <c:pt idx="136">
                  <c:v>26.765499551000001</c:v>
                </c:pt>
                <c:pt idx="137">
                  <c:v>66.320717818000006</c:v>
                </c:pt>
                <c:pt idx="138">
                  <c:v>78.677014904000004</c:v>
                </c:pt>
                <c:pt idx="139">
                  <c:v>73.950928086000005</c:v>
                </c:pt>
                <c:pt idx="140">
                  <c:v>62.852165050000004</c:v>
                </c:pt>
                <c:pt idx="141">
                  <c:v>69.533629839</c:v>
                </c:pt>
                <c:pt idx="142">
                  <c:v>65.827076208999998</c:v>
                </c:pt>
                <c:pt idx="143">
                  <c:v>40.812887074999999</c:v>
                </c:pt>
                <c:pt idx="144">
                  <c:v>23.635127776000001</c:v>
                </c:pt>
                <c:pt idx="145">
                  <c:v>26.295004784</c:v>
                </c:pt>
                <c:pt idx="146">
                  <c:v>30.860968387</c:v>
                </c:pt>
                <c:pt idx="147">
                  <c:v>30.102008464000001</c:v>
                </c:pt>
                <c:pt idx="148">
                  <c:v>25.375624553000002</c:v>
                </c:pt>
                <c:pt idx="149">
                  <c:v>26.303436603000002</c:v>
                </c:pt>
                <c:pt idx="150">
                  <c:v>18.276895767999999</c:v>
                </c:pt>
                <c:pt idx="151">
                  <c:v>16.879085810999999</c:v>
                </c:pt>
                <c:pt idx="152">
                  <c:v>14.869670398</c:v>
                </c:pt>
                <c:pt idx="153">
                  <c:v>11.434718496</c:v>
                </c:pt>
                <c:pt idx="154">
                  <c:v>10.216715005999999</c:v>
                </c:pt>
                <c:pt idx="155">
                  <c:v>13.498387803</c:v>
                </c:pt>
                <c:pt idx="156">
                  <c:v>19.373925343</c:v>
                </c:pt>
                <c:pt idx="157">
                  <c:v>14.716472893000001</c:v>
                </c:pt>
                <c:pt idx="158">
                  <c:v>0.53768146826999996</c:v>
                </c:pt>
                <c:pt idx="159">
                  <c:v>-3.4111591804999999</c:v>
                </c:pt>
                <c:pt idx="160">
                  <c:v>-11.375216231</c:v>
                </c:pt>
                <c:pt idx="161">
                  <c:v>-5.4087763888999998</c:v>
                </c:pt>
                <c:pt idx="162">
                  <c:v>-7.3836989628999996</c:v>
                </c:pt>
                <c:pt idx="163">
                  <c:v>-8.3943586853000003</c:v>
                </c:pt>
                <c:pt idx="164">
                  <c:v>1.8038305125</c:v>
                </c:pt>
                <c:pt idx="165">
                  <c:v>7.0860779662000004</c:v>
                </c:pt>
                <c:pt idx="166">
                  <c:v>5.4271288472999997</c:v>
                </c:pt>
                <c:pt idx="167">
                  <c:v>1.9457981795999999</c:v>
                </c:pt>
                <c:pt idx="168">
                  <c:v>-7.2766106875999998</c:v>
                </c:pt>
                <c:pt idx="169">
                  <c:v>-4.4125500153999999</c:v>
                </c:pt>
                <c:pt idx="170">
                  <c:v>1.8307958716999999</c:v>
                </c:pt>
                <c:pt idx="171">
                  <c:v>4.2764662648999998</c:v>
                </c:pt>
                <c:pt idx="172">
                  <c:v>13.655464867999999</c:v>
                </c:pt>
                <c:pt idx="173">
                  <c:v>3.7202278761000001</c:v>
                </c:pt>
                <c:pt idx="174">
                  <c:v>7.5666692497000003</c:v>
                </c:pt>
                <c:pt idx="175">
                  <c:v>10.454121847</c:v>
                </c:pt>
                <c:pt idx="176">
                  <c:v>-0.90395996958000002</c:v>
                </c:pt>
                <c:pt idx="177">
                  <c:v>-5.0478719906</c:v>
                </c:pt>
                <c:pt idx="178">
                  <c:v>-7.9780094862000004</c:v>
                </c:pt>
                <c:pt idx="179">
                  <c:v>-2.7821280123999999</c:v>
                </c:pt>
                <c:pt idx="180">
                  <c:v>4.3113879039</c:v>
                </c:pt>
                <c:pt idx="181">
                  <c:v>-5.0008229881000004</c:v>
                </c:pt>
                <c:pt idx="182">
                  <c:v>-5.6357369614000001</c:v>
                </c:pt>
                <c:pt idx="183">
                  <c:v>-4.3784850852000003</c:v>
                </c:pt>
                <c:pt idx="184">
                  <c:v>-1.6636390619999999</c:v>
                </c:pt>
                <c:pt idx="185">
                  <c:v>3.0594600516999999</c:v>
                </c:pt>
                <c:pt idx="186">
                  <c:v>-0.66913252375999999</c:v>
                </c:pt>
                <c:pt idx="187">
                  <c:v>-6.1966302435999996</c:v>
                </c:pt>
                <c:pt idx="188">
                  <c:v>-9.8843527678999994</c:v>
                </c:pt>
                <c:pt idx="189">
                  <c:v>-12.449189062</c:v>
                </c:pt>
                <c:pt idx="190">
                  <c:v>-5.3826356952000003</c:v>
                </c:pt>
                <c:pt idx="191">
                  <c:v>-8.8078604106</c:v>
                </c:pt>
                <c:pt idx="192">
                  <c:v>-8.4487473829000006</c:v>
                </c:pt>
                <c:pt idx="193">
                  <c:v>3.4047064214999998</c:v>
                </c:pt>
                <c:pt idx="194">
                  <c:v>3.7422746726999998</c:v>
                </c:pt>
                <c:pt idx="195">
                  <c:v>10.170802767</c:v>
                </c:pt>
                <c:pt idx="196">
                  <c:v>-5.7351022616999998</c:v>
                </c:pt>
                <c:pt idx="197">
                  <c:v>-10.904787653</c:v>
                </c:pt>
                <c:pt idx="198">
                  <c:v>-7.4161111647000002</c:v>
                </c:pt>
                <c:pt idx="199">
                  <c:v>-12.230220932</c:v>
                </c:pt>
                <c:pt idx="200">
                  <c:v>-13.512475769</c:v>
                </c:pt>
                <c:pt idx="201">
                  <c:v>-5.9972653996999998</c:v>
                </c:pt>
                <c:pt idx="202">
                  <c:v>-9.9622526627999992</c:v>
                </c:pt>
                <c:pt idx="203">
                  <c:v>-0.78433016333000005</c:v>
                </c:pt>
                <c:pt idx="204">
                  <c:v>-6.2875629451000004</c:v>
                </c:pt>
                <c:pt idx="205">
                  <c:v>-9.2795580617999995</c:v>
                </c:pt>
                <c:pt idx="206">
                  <c:v>-16.444769679</c:v>
                </c:pt>
                <c:pt idx="207">
                  <c:v>-28.897316558</c:v>
                </c:pt>
                <c:pt idx="208">
                  <c:v>-23.521044614000001</c:v>
                </c:pt>
                <c:pt idx="209">
                  <c:v>-22.496145196000001</c:v>
                </c:pt>
                <c:pt idx="210">
                  <c:v>-22.863390999</c:v>
                </c:pt>
                <c:pt idx="211">
                  <c:v>-17.751497019999999</c:v>
                </c:pt>
                <c:pt idx="212">
                  <c:v>-19.646789898000002</c:v>
                </c:pt>
                <c:pt idx="213">
                  <c:v>-23.769699603999999</c:v>
                </c:pt>
                <c:pt idx="214">
                  <c:v>-11.275015241</c:v>
                </c:pt>
                <c:pt idx="215">
                  <c:v>-13.004767592</c:v>
                </c:pt>
                <c:pt idx="216">
                  <c:v>-14.460543618000001</c:v>
                </c:pt>
                <c:pt idx="217">
                  <c:v>-10.862199369000001</c:v>
                </c:pt>
                <c:pt idx="218">
                  <c:v>13.914318134</c:v>
                </c:pt>
                <c:pt idx="219">
                  <c:v>28.212229169</c:v>
                </c:pt>
                <c:pt idx="220">
                  <c:v>32.259310067000001</c:v>
                </c:pt>
                <c:pt idx="221">
                  <c:v>46.295745969999999</c:v>
                </c:pt>
                <c:pt idx="222">
                  <c:v>38.812263471000001</c:v>
                </c:pt>
                <c:pt idx="223">
                  <c:v>35.629273132999998</c:v>
                </c:pt>
                <c:pt idx="224">
                  <c:v>59.636236296</c:v>
                </c:pt>
                <c:pt idx="225">
                  <c:v>71.621901555999997</c:v>
                </c:pt>
                <c:pt idx="226">
                  <c:v>39.939643302999997</c:v>
                </c:pt>
                <c:pt idx="227">
                  <c:v>33.987353925000001</c:v>
                </c:pt>
                <c:pt idx="228">
                  <c:v>35.67486624</c:v>
                </c:pt>
                <c:pt idx="229">
                  <c:v>31.715611484</c:v>
                </c:pt>
                <c:pt idx="230">
                  <c:v>16.029768602000001</c:v>
                </c:pt>
                <c:pt idx="231">
                  <c:v>19.677274442000002</c:v>
                </c:pt>
                <c:pt idx="232">
                  <c:v>24.834886110999999</c:v>
                </c:pt>
                <c:pt idx="233">
                  <c:v>13.323690137</c:v>
                </c:pt>
                <c:pt idx="234">
                  <c:v>14.321824029</c:v>
                </c:pt>
                <c:pt idx="235">
                  <c:v>23.902347925000001</c:v>
                </c:pt>
                <c:pt idx="236">
                  <c:v>30.509336173000001</c:v>
                </c:pt>
                <c:pt idx="237">
                  <c:v>24.458774653999999</c:v>
                </c:pt>
                <c:pt idx="238">
                  <c:v>32.045209827999997</c:v>
                </c:pt>
                <c:pt idx="239">
                  <c:v>32.216269408000002</c:v>
                </c:pt>
                <c:pt idx="240">
                  <c:v>28.990182490999999</c:v>
                </c:pt>
                <c:pt idx="241">
                  <c:v>23.190419503000001</c:v>
                </c:pt>
                <c:pt idx="242">
                  <c:v>26.585721275000001</c:v>
                </c:pt>
                <c:pt idx="243">
                  <c:v>16.884417808999999</c:v>
                </c:pt>
                <c:pt idx="244">
                  <c:v>13.766974918000001</c:v>
                </c:pt>
                <c:pt idx="245">
                  <c:v>23.443518051000002</c:v>
                </c:pt>
                <c:pt idx="246">
                  <c:v>29.974103078999999</c:v>
                </c:pt>
                <c:pt idx="247">
                  <c:v>23.073577832000002</c:v>
                </c:pt>
                <c:pt idx="248">
                  <c:v>21.595815951999999</c:v>
                </c:pt>
                <c:pt idx="249">
                  <c:v>17.822906673999999</c:v>
                </c:pt>
                <c:pt idx="250">
                  <c:v>14.765941993</c:v>
                </c:pt>
                <c:pt idx="251">
                  <c:v>11.544967691</c:v>
                </c:pt>
                <c:pt idx="252">
                  <c:v>23.079033703</c:v>
                </c:pt>
                <c:pt idx="253">
                  <c:v>33.127264797000002</c:v>
                </c:pt>
                <c:pt idx="254">
                  <c:v>23.864459651000001</c:v>
                </c:pt>
                <c:pt idx="255">
                  <c:v>25.050631685999999</c:v>
                </c:pt>
                <c:pt idx="256">
                  <c:v>24.009135594</c:v>
                </c:pt>
                <c:pt idx="257">
                  <c:v>16.602369420999999</c:v>
                </c:pt>
                <c:pt idx="258">
                  <c:v>21.129185105000001</c:v>
                </c:pt>
                <c:pt idx="259">
                  <c:v>37.777914610000003</c:v>
                </c:pt>
                <c:pt idx="260">
                  <c:v>21.194854525</c:v>
                </c:pt>
                <c:pt idx="261">
                  <c:v>12.862017191</c:v>
                </c:pt>
                <c:pt idx="262">
                  <c:v>-16.73534991</c:v>
                </c:pt>
                <c:pt idx="263">
                  <c:v>-6.7903145444000002</c:v>
                </c:pt>
                <c:pt idx="264">
                  <c:v>-1.1547381873</c:v>
                </c:pt>
                <c:pt idx="265">
                  <c:v>5.4821834417000002</c:v>
                </c:pt>
                <c:pt idx="266">
                  <c:v>14.019678071</c:v>
                </c:pt>
                <c:pt idx="267">
                  <c:v>11.040049489999999</c:v>
                </c:pt>
                <c:pt idx="268">
                  <c:v>7.0511997576000001</c:v>
                </c:pt>
                <c:pt idx="269">
                  <c:v>5.3367340233</c:v>
                </c:pt>
                <c:pt idx="270">
                  <c:v>13.841584852</c:v>
                </c:pt>
                <c:pt idx="271">
                  <c:v>7.8323226565999997</c:v>
                </c:pt>
                <c:pt idx="272">
                  <c:v>7.3047471394999999</c:v>
                </c:pt>
                <c:pt idx="273">
                  <c:v>12.643391086999999</c:v>
                </c:pt>
                <c:pt idx="274">
                  <c:v>66.249877298000001</c:v>
                </c:pt>
                <c:pt idx="275">
                  <c:v>55.641135316000003</c:v>
                </c:pt>
                <c:pt idx="276">
                  <c:v>53.415506831000002</c:v>
                </c:pt>
                <c:pt idx="277">
                  <c:v>38.759953844999998</c:v>
                </c:pt>
                <c:pt idx="278">
                  <c:v>22.210488029</c:v>
                </c:pt>
                <c:pt idx="279">
                  <c:v>26.038179083999999</c:v>
                </c:pt>
                <c:pt idx="280">
                  <c:v>21.499123642000001</c:v>
                </c:pt>
                <c:pt idx="281">
                  <c:v>13.196809614999999</c:v>
                </c:pt>
                <c:pt idx="282">
                  <c:v>1.4265467793</c:v>
                </c:pt>
                <c:pt idx="283">
                  <c:v>-0.61123726164000003</c:v>
                </c:pt>
                <c:pt idx="284">
                  <c:v>9.8580158493999992</c:v>
                </c:pt>
                <c:pt idx="285">
                  <c:v>12.399396133</c:v>
                </c:pt>
                <c:pt idx="286">
                  <c:v>9.5983120236000001</c:v>
                </c:pt>
                <c:pt idx="287">
                  <c:v>-2.1125299703999998</c:v>
                </c:pt>
                <c:pt idx="288">
                  <c:v>-4.0406891968999998</c:v>
                </c:pt>
                <c:pt idx="289">
                  <c:v>-15.064610194</c:v>
                </c:pt>
                <c:pt idx="290">
                  <c:v>-7.8737031426000001</c:v>
                </c:pt>
                <c:pt idx="291">
                  <c:v>-1.1911071884</c:v>
                </c:pt>
                <c:pt idx="292">
                  <c:v>5.9530558215999996</c:v>
                </c:pt>
                <c:pt idx="293">
                  <c:v>17.296145730999999</c:v>
                </c:pt>
                <c:pt idx="294">
                  <c:v>11.610969962</c:v>
                </c:pt>
                <c:pt idx="295">
                  <c:v>3.8985261786000001</c:v>
                </c:pt>
                <c:pt idx="296">
                  <c:v>0.66666526617999999</c:v>
                </c:pt>
                <c:pt idx="297">
                  <c:v>-6.4931484613999997</c:v>
                </c:pt>
                <c:pt idx="298">
                  <c:v>-12.391476873</c:v>
                </c:pt>
                <c:pt idx="299">
                  <c:v>-3.8336420756999998</c:v>
                </c:pt>
                <c:pt idx="300">
                  <c:v>1.7288470412000001</c:v>
                </c:pt>
                <c:pt idx="301">
                  <c:v>23.387596547000001</c:v>
                </c:pt>
                <c:pt idx="302">
                  <c:v>21.284255983000001</c:v>
                </c:pt>
                <c:pt idx="303">
                  <c:v>7.8708986154999998</c:v>
                </c:pt>
                <c:pt idx="304">
                  <c:v>7.4693714704999996</c:v>
                </c:pt>
                <c:pt idx="305">
                  <c:v>-0.36434933181000001</c:v>
                </c:pt>
                <c:pt idx="306">
                  <c:v>15.105427987000001</c:v>
                </c:pt>
                <c:pt idx="307">
                  <c:v>25.938400287</c:v>
                </c:pt>
                <c:pt idx="308">
                  <c:v>15.225639512000001</c:v>
                </c:pt>
                <c:pt idx="309">
                  <c:v>28.029766051999999</c:v>
                </c:pt>
                <c:pt idx="310">
                  <c:v>32.699858923999997</c:v>
                </c:pt>
                <c:pt idx="311">
                  <c:v>23.662959964999999</c:v>
                </c:pt>
                <c:pt idx="312">
                  <c:v>11.786130067</c:v>
                </c:pt>
                <c:pt idx="313">
                  <c:v>4.7970937571999999</c:v>
                </c:pt>
                <c:pt idx="314">
                  <c:v>3.5610950245000002</c:v>
                </c:pt>
                <c:pt idx="315">
                  <c:v>15.747019334999999</c:v>
                </c:pt>
                <c:pt idx="316">
                  <c:v>15.612022264</c:v>
                </c:pt>
                <c:pt idx="317">
                  <c:v>19.045570456</c:v>
                </c:pt>
                <c:pt idx="318">
                  <c:v>1.2305825292000001</c:v>
                </c:pt>
                <c:pt idx="319">
                  <c:v>-10.345669548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E6C-044B-83D8-2BC98B056F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5444127"/>
        <c:axId val="825633903"/>
      </c:lineChart>
      <c:catAx>
        <c:axId val="8254441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25633903"/>
        <c:crosses val="autoZero"/>
        <c:auto val="1"/>
        <c:lblAlgn val="ctr"/>
        <c:lblOffset val="100"/>
        <c:noMultiLvlLbl val="0"/>
      </c:catAx>
      <c:valAx>
        <c:axId val="8256339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25444127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7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b="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tx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>
      <cs:styleClr val="auto"/>
    </cs:effectRef>
    <cs:fontRef idx="minor">
      <a:schemeClr val="tx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tx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lt1"/>
      </a:solidFill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solidFill>
        <a:schemeClr val="lt1"/>
      </a:solid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3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29C_9E6C4BD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1BCD940B-52E2-4334-B22B-54AD26FE470F}" authorId="{1F3DF2FC-3C32-E732-CB80-2B4DFF7EA4F9}" created="2025-08-05T19:03:55.122">
    <pc:sldMkLst xmlns:pc="http://schemas.microsoft.com/office/powerpoint/2013/main/command">
      <pc:docMk/>
      <pc:sldMk cId="2657897427" sldId="668"/>
    </pc:sldMkLst>
    <p188:txBody>
      <a:bodyPr/>
      <a:lstStyle/>
      <a:p>
        <a:r>
          <a:rPr lang="en-US"/>
          <a:t>Gráfico - 16 x 32
</a:t>
        </a:r>
      </a:p>
    </p188:txBody>
  </p188:cm>
</p188:cmLst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C6EAF2-7623-4AAE-BDB9-2B0B48865FBB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A0F1C0-60E1-4B3F-A472-E36EDCB413B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Risco Zero</a:t>
          </a:r>
        </a:p>
      </dgm:t>
    </dgm:pt>
    <dgm:pt modelId="{964AFE8C-589A-4FA6-9534-82E5817119B9}" type="parTrans" cxnId="{DD2A76C5-AE36-4642-A7E7-7AF287448F5C}">
      <dgm:prSet/>
      <dgm:spPr/>
      <dgm:t>
        <a:bodyPr/>
        <a:lstStyle/>
        <a:p>
          <a:endParaRPr lang="en-US"/>
        </a:p>
      </dgm:t>
    </dgm:pt>
    <dgm:pt modelId="{0C89C46D-1449-42B0-BFE2-744BA97FC68E}" type="sibTrans" cxnId="{DD2A76C5-AE36-4642-A7E7-7AF287448F5C}">
      <dgm:prSet/>
      <dgm:spPr/>
      <dgm:t>
        <a:bodyPr/>
        <a:lstStyle/>
        <a:p>
          <a:endParaRPr lang="en-US"/>
        </a:p>
      </dgm:t>
    </dgm:pt>
    <dgm:pt modelId="{B08C8F71-45BB-40B8-BBBE-C9303CA6FAD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Risco de Reinvestimento</a:t>
          </a:r>
        </a:p>
      </dgm:t>
    </dgm:pt>
    <dgm:pt modelId="{75954DB7-5E75-460A-BEBF-63A50F14684C}" type="parTrans" cxnId="{C70E415C-9A88-45BD-96E2-F920CB22F15D}">
      <dgm:prSet/>
      <dgm:spPr/>
      <dgm:t>
        <a:bodyPr/>
        <a:lstStyle/>
        <a:p>
          <a:endParaRPr lang="en-US"/>
        </a:p>
      </dgm:t>
    </dgm:pt>
    <dgm:pt modelId="{D0074C71-37E0-4682-B49B-EBB2483F647C}" type="sibTrans" cxnId="{C70E415C-9A88-45BD-96E2-F920CB22F15D}">
      <dgm:prSet/>
      <dgm:spPr/>
      <dgm:t>
        <a:bodyPr/>
        <a:lstStyle/>
        <a:p>
          <a:endParaRPr lang="en-US"/>
        </a:p>
      </dgm:t>
    </dgm:pt>
    <dgm:pt modelId="{979E059F-6597-4111-9E68-83BFB7BB5BDB}" type="pres">
      <dgm:prSet presAssocID="{3DC6EAF2-7623-4AAE-BDB9-2B0B48865FBB}" presName="root" presStyleCnt="0">
        <dgm:presLayoutVars>
          <dgm:dir/>
          <dgm:resizeHandles val="exact"/>
        </dgm:presLayoutVars>
      </dgm:prSet>
      <dgm:spPr/>
    </dgm:pt>
    <dgm:pt modelId="{9AD7851F-F579-4B6F-81A5-C7236C80D47B}" type="pres">
      <dgm:prSet presAssocID="{07A0F1C0-60E1-4B3F-A472-E36EDCB413BA}" presName="compNode" presStyleCnt="0"/>
      <dgm:spPr/>
    </dgm:pt>
    <dgm:pt modelId="{1C6B10CC-20AE-48A7-8DDB-864C2BED7320}" type="pres">
      <dgm:prSet presAssocID="{07A0F1C0-60E1-4B3F-A472-E36EDCB413BA}" presName="iconBgRect" presStyleLbl="bgShp" presStyleIdx="0" presStyleCnt="2"/>
      <dgm:spPr/>
    </dgm:pt>
    <dgm:pt modelId="{B1BCA2C0-C273-4B32-85BA-E7A88CDE67CC}" type="pres">
      <dgm:prSet presAssocID="{07A0F1C0-60E1-4B3F-A472-E36EDCB413BA}" presName="iconRect" presStyleLbl="node1" presStyleIdx="0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Decimals"/>
        </a:ext>
      </dgm:extLst>
    </dgm:pt>
    <dgm:pt modelId="{078E4082-B86F-4B58-80DA-CA17E7EE5EE3}" type="pres">
      <dgm:prSet presAssocID="{07A0F1C0-60E1-4B3F-A472-E36EDCB413BA}" presName="spaceRect" presStyleCnt="0"/>
      <dgm:spPr/>
    </dgm:pt>
    <dgm:pt modelId="{37AEB963-8E22-4A2B-B392-32DD7CBAFEC7}" type="pres">
      <dgm:prSet presAssocID="{07A0F1C0-60E1-4B3F-A472-E36EDCB413BA}" presName="textRect" presStyleLbl="revTx" presStyleIdx="0" presStyleCnt="2">
        <dgm:presLayoutVars>
          <dgm:chMax val="1"/>
          <dgm:chPref val="1"/>
        </dgm:presLayoutVars>
      </dgm:prSet>
      <dgm:spPr/>
    </dgm:pt>
    <dgm:pt modelId="{D7870EAC-9A31-49C4-BE9A-AB31647B24AB}" type="pres">
      <dgm:prSet presAssocID="{0C89C46D-1449-42B0-BFE2-744BA97FC68E}" presName="sibTrans" presStyleCnt="0"/>
      <dgm:spPr/>
    </dgm:pt>
    <dgm:pt modelId="{7296093A-8382-45E3-9880-3536918510F4}" type="pres">
      <dgm:prSet presAssocID="{B08C8F71-45BB-40B8-BBBE-C9303CA6FAD7}" presName="compNode" presStyleCnt="0"/>
      <dgm:spPr/>
    </dgm:pt>
    <dgm:pt modelId="{1C1E06F4-DBDE-4577-ACF9-C0E1D299537B}" type="pres">
      <dgm:prSet presAssocID="{B08C8F71-45BB-40B8-BBBE-C9303CA6FAD7}" presName="iconBgRect" presStyleLbl="bgShp" presStyleIdx="1" presStyleCnt="2"/>
      <dgm:spPr/>
    </dgm:pt>
    <dgm:pt modelId="{9D8E95A7-DBE9-4677-AD89-EC00BEA5E8FD}" type="pres">
      <dgm:prSet presAssocID="{B08C8F71-45BB-40B8-BBBE-C9303CA6FAD7}" presName="iconRect" presStyleLbl="node1" presStyleIdx="1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xport"/>
        </a:ext>
      </dgm:extLst>
    </dgm:pt>
    <dgm:pt modelId="{71FB7FFF-CC04-44BE-85C3-2D7E8C0E2A3E}" type="pres">
      <dgm:prSet presAssocID="{B08C8F71-45BB-40B8-BBBE-C9303CA6FAD7}" presName="spaceRect" presStyleCnt="0"/>
      <dgm:spPr/>
    </dgm:pt>
    <dgm:pt modelId="{E5BC5F99-2A72-4986-B2DE-3C75C2106FD7}" type="pres">
      <dgm:prSet presAssocID="{B08C8F71-45BB-40B8-BBBE-C9303CA6FAD7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4FDFA821-C568-462C-A9CA-834481646CC5}" type="presOf" srcId="{3DC6EAF2-7623-4AAE-BDB9-2B0B48865FBB}" destId="{979E059F-6597-4111-9E68-83BFB7BB5BDB}" srcOrd="0" destOrd="0" presId="urn:microsoft.com/office/officeart/2018/5/layout/IconCircleLabelList"/>
    <dgm:cxn modelId="{C70E415C-9A88-45BD-96E2-F920CB22F15D}" srcId="{3DC6EAF2-7623-4AAE-BDB9-2B0B48865FBB}" destId="{B08C8F71-45BB-40B8-BBBE-C9303CA6FAD7}" srcOrd="1" destOrd="0" parTransId="{75954DB7-5E75-460A-BEBF-63A50F14684C}" sibTransId="{D0074C71-37E0-4682-B49B-EBB2483F647C}"/>
    <dgm:cxn modelId="{D9E27CBF-1AF4-478C-A87F-353601BD36FF}" type="presOf" srcId="{B08C8F71-45BB-40B8-BBBE-C9303CA6FAD7}" destId="{E5BC5F99-2A72-4986-B2DE-3C75C2106FD7}" srcOrd="0" destOrd="0" presId="urn:microsoft.com/office/officeart/2018/5/layout/IconCircleLabelList"/>
    <dgm:cxn modelId="{DD2A76C5-AE36-4642-A7E7-7AF287448F5C}" srcId="{3DC6EAF2-7623-4AAE-BDB9-2B0B48865FBB}" destId="{07A0F1C0-60E1-4B3F-A472-E36EDCB413BA}" srcOrd="0" destOrd="0" parTransId="{964AFE8C-589A-4FA6-9534-82E5817119B9}" sibTransId="{0C89C46D-1449-42B0-BFE2-744BA97FC68E}"/>
    <dgm:cxn modelId="{E05A6EFC-B05E-4384-97B4-A59BED86040B}" type="presOf" srcId="{07A0F1C0-60E1-4B3F-A472-E36EDCB413BA}" destId="{37AEB963-8E22-4A2B-B392-32DD7CBAFEC7}" srcOrd="0" destOrd="0" presId="urn:microsoft.com/office/officeart/2018/5/layout/IconCircleLabelList"/>
    <dgm:cxn modelId="{FE3DEB11-8856-465D-8202-6316ECBD8D49}" type="presParOf" srcId="{979E059F-6597-4111-9E68-83BFB7BB5BDB}" destId="{9AD7851F-F579-4B6F-81A5-C7236C80D47B}" srcOrd="0" destOrd="0" presId="urn:microsoft.com/office/officeart/2018/5/layout/IconCircleLabelList"/>
    <dgm:cxn modelId="{43C21DB5-663C-4A61-B158-4C8D7A9D55F3}" type="presParOf" srcId="{9AD7851F-F579-4B6F-81A5-C7236C80D47B}" destId="{1C6B10CC-20AE-48A7-8DDB-864C2BED7320}" srcOrd="0" destOrd="0" presId="urn:microsoft.com/office/officeart/2018/5/layout/IconCircleLabelList"/>
    <dgm:cxn modelId="{D639E631-5143-48FD-B23A-7D6F691A04F9}" type="presParOf" srcId="{9AD7851F-F579-4B6F-81A5-C7236C80D47B}" destId="{B1BCA2C0-C273-4B32-85BA-E7A88CDE67CC}" srcOrd="1" destOrd="0" presId="urn:microsoft.com/office/officeart/2018/5/layout/IconCircleLabelList"/>
    <dgm:cxn modelId="{533C9570-7F9F-4178-9880-5EDC10B7DCEE}" type="presParOf" srcId="{9AD7851F-F579-4B6F-81A5-C7236C80D47B}" destId="{078E4082-B86F-4B58-80DA-CA17E7EE5EE3}" srcOrd="2" destOrd="0" presId="urn:microsoft.com/office/officeart/2018/5/layout/IconCircleLabelList"/>
    <dgm:cxn modelId="{AA70D421-C740-4847-B5E0-1549DFC3D3BC}" type="presParOf" srcId="{9AD7851F-F579-4B6F-81A5-C7236C80D47B}" destId="{37AEB963-8E22-4A2B-B392-32DD7CBAFEC7}" srcOrd="3" destOrd="0" presId="urn:microsoft.com/office/officeart/2018/5/layout/IconCircleLabelList"/>
    <dgm:cxn modelId="{A4E3DF42-A278-47E8-B6F0-C58A8549B130}" type="presParOf" srcId="{979E059F-6597-4111-9E68-83BFB7BB5BDB}" destId="{D7870EAC-9A31-49C4-BE9A-AB31647B24AB}" srcOrd="1" destOrd="0" presId="urn:microsoft.com/office/officeart/2018/5/layout/IconCircleLabelList"/>
    <dgm:cxn modelId="{EBFC1F68-85CC-491B-90BA-DB5FC793FDE1}" type="presParOf" srcId="{979E059F-6597-4111-9E68-83BFB7BB5BDB}" destId="{7296093A-8382-45E3-9880-3536918510F4}" srcOrd="2" destOrd="0" presId="urn:microsoft.com/office/officeart/2018/5/layout/IconCircleLabelList"/>
    <dgm:cxn modelId="{6BF7FF99-CFCC-4EB2-B9BE-B502DF9E2BA1}" type="presParOf" srcId="{7296093A-8382-45E3-9880-3536918510F4}" destId="{1C1E06F4-DBDE-4577-ACF9-C0E1D299537B}" srcOrd="0" destOrd="0" presId="urn:microsoft.com/office/officeart/2018/5/layout/IconCircleLabelList"/>
    <dgm:cxn modelId="{87AD19A1-301A-4163-A019-509CD5BDB645}" type="presParOf" srcId="{7296093A-8382-45E3-9880-3536918510F4}" destId="{9D8E95A7-DBE9-4677-AD89-EC00BEA5E8FD}" srcOrd="1" destOrd="0" presId="urn:microsoft.com/office/officeart/2018/5/layout/IconCircleLabelList"/>
    <dgm:cxn modelId="{E7E7CA51-5CBC-4E1F-AEC4-520759F4A634}" type="presParOf" srcId="{7296093A-8382-45E3-9880-3536918510F4}" destId="{71FB7FFF-CC04-44BE-85C3-2D7E8C0E2A3E}" srcOrd="2" destOrd="0" presId="urn:microsoft.com/office/officeart/2018/5/layout/IconCircleLabelList"/>
    <dgm:cxn modelId="{490F69A3-4229-4C8D-B3A7-C812FE991A4D}" type="presParOf" srcId="{7296093A-8382-45E3-9880-3536918510F4}" destId="{E5BC5F99-2A72-4986-B2DE-3C75C2106FD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3D09FB-4D34-4BDD-BFBD-35A609C024E0}" type="doc">
      <dgm:prSet loTypeId="urn:microsoft.com/office/officeart/2005/8/layout/arrow2" loCatId="process" qsTypeId="urn:microsoft.com/office/officeart/2005/8/quickstyle/simple1" qsCatId="simple" csTypeId="urn:microsoft.com/office/officeart/2005/8/colors/accent3_2" csCatId="accent3" phldr="1"/>
      <dgm:spPr/>
    </dgm:pt>
    <dgm:pt modelId="{56A24B50-7440-4C01-A2F6-D937112E7D66}">
      <dgm:prSet phldrT="[Texto]"/>
      <dgm:spPr/>
      <dgm:t>
        <a:bodyPr/>
        <a:lstStyle/>
        <a:p>
          <a:r>
            <a:rPr lang="pt-BR" dirty="0"/>
            <a:t>0 %</a:t>
          </a:r>
        </a:p>
        <a:p>
          <a:r>
            <a:rPr lang="pt-BR" dirty="0"/>
            <a:t>4 anos</a:t>
          </a:r>
        </a:p>
      </dgm:t>
    </dgm:pt>
    <dgm:pt modelId="{18252696-0A8B-4BC6-AD16-655DE86D83E7}" type="parTrans" cxnId="{3B7B5E18-1D97-43EC-B388-C3F9378CCE44}">
      <dgm:prSet/>
      <dgm:spPr/>
      <dgm:t>
        <a:bodyPr/>
        <a:lstStyle/>
        <a:p>
          <a:endParaRPr lang="pt-BR"/>
        </a:p>
      </dgm:t>
    </dgm:pt>
    <dgm:pt modelId="{D411FA3C-4A30-4091-8596-5B5F86D445E3}" type="sibTrans" cxnId="{3B7B5E18-1D97-43EC-B388-C3F9378CCE44}">
      <dgm:prSet/>
      <dgm:spPr/>
      <dgm:t>
        <a:bodyPr/>
        <a:lstStyle/>
        <a:p>
          <a:endParaRPr lang="pt-BR"/>
        </a:p>
      </dgm:t>
    </dgm:pt>
    <dgm:pt modelId="{B8BA4D95-D7ED-4F3D-AC5C-8D8982A746C9}">
      <dgm:prSet phldrT="[Texto]"/>
      <dgm:spPr/>
      <dgm:t>
        <a:bodyPr/>
        <a:lstStyle/>
        <a:p>
          <a:r>
            <a:rPr lang="pt-BR" dirty="0"/>
            <a:t>7,86%</a:t>
          </a:r>
        </a:p>
        <a:p>
          <a:r>
            <a:rPr lang="pt-BR" dirty="0"/>
            <a:t>20 anos</a:t>
          </a:r>
        </a:p>
        <a:p>
          <a:r>
            <a:rPr lang="pt-BR" dirty="0"/>
            <a:t>USD 9 mil</a:t>
          </a:r>
        </a:p>
        <a:p>
          <a:r>
            <a:rPr lang="pt-BR" dirty="0"/>
            <a:t>2x T-</a:t>
          </a:r>
          <a:r>
            <a:rPr lang="pt-BR" dirty="0" err="1"/>
            <a:t>bill</a:t>
          </a:r>
          <a:endParaRPr lang="pt-BR" dirty="0"/>
        </a:p>
        <a:p>
          <a:endParaRPr lang="pt-BR" dirty="0"/>
        </a:p>
      </dgm:t>
    </dgm:pt>
    <dgm:pt modelId="{74585207-A151-40D2-BE15-0529CEF01E85}" type="parTrans" cxnId="{182B6B61-39BB-4411-9565-6763BA327760}">
      <dgm:prSet/>
      <dgm:spPr/>
      <dgm:t>
        <a:bodyPr/>
        <a:lstStyle/>
        <a:p>
          <a:endParaRPr lang="pt-BR"/>
        </a:p>
      </dgm:t>
    </dgm:pt>
    <dgm:pt modelId="{85F72976-CF8A-4173-B593-98886A3A9508}" type="sibTrans" cxnId="{182B6B61-39BB-4411-9565-6763BA327760}">
      <dgm:prSet/>
      <dgm:spPr/>
      <dgm:t>
        <a:bodyPr/>
        <a:lstStyle/>
        <a:p>
          <a:endParaRPr lang="pt-BR"/>
        </a:p>
      </dgm:t>
    </dgm:pt>
    <dgm:pt modelId="{BAC6B871-BFA2-423B-9648-AB3FFAD0922F}">
      <dgm:prSet phldrT="[Texto]"/>
      <dgm:spPr/>
      <dgm:t>
        <a:bodyPr/>
        <a:lstStyle/>
        <a:p>
          <a:endParaRPr lang="pt-BR" dirty="0"/>
        </a:p>
        <a:p>
          <a:r>
            <a:rPr lang="pt-BR" dirty="0"/>
            <a:t>12,72%</a:t>
          </a:r>
        </a:p>
        <a:p>
          <a:r>
            <a:rPr lang="pt-BR" dirty="0"/>
            <a:t>30 anos</a:t>
          </a:r>
        </a:p>
        <a:p>
          <a:r>
            <a:rPr lang="pt-BR" dirty="0"/>
            <a:t>USD 60 mil</a:t>
          </a:r>
        </a:p>
        <a:p>
          <a:r>
            <a:rPr lang="pt-BR" dirty="0"/>
            <a:t>8x T-</a:t>
          </a:r>
          <a:r>
            <a:rPr lang="pt-BR" dirty="0" err="1"/>
            <a:t>bill</a:t>
          </a:r>
          <a:endParaRPr lang="pt-BR" dirty="0"/>
        </a:p>
      </dgm:t>
    </dgm:pt>
    <dgm:pt modelId="{95F68074-483C-4BDD-BE69-F9422D16FEC1}" type="parTrans" cxnId="{E2D20DBF-FCD6-437C-9E65-A09270254DFF}">
      <dgm:prSet/>
      <dgm:spPr/>
      <dgm:t>
        <a:bodyPr/>
        <a:lstStyle/>
        <a:p>
          <a:endParaRPr lang="pt-BR"/>
        </a:p>
      </dgm:t>
    </dgm:pt>
    <dgm:pt modelId="{7FEB7EB4-963E-446C-BA95-9B758D5FC82F}" type="sibTrans" cxnId="{E2D20DBF-FCD6-437C-9E65-A09270254DFF}">
      <dgm:prSet/>
      <dgm:spPr/>
      <dgm:t>
        <a:bodyPr/>
        <a:lstStyle/>
        <a:p>
          <a:endParaRPr lang="pt-BR"/>
        </a:p>
      </dgm:t>
    </dgm:pt>
    <dgm:pt modelId="{1DA52B7D-35E1-7643-9603-495900A208E4}" type="pres">
      <dgm:prSet presAssocID="{0E3D09FB-4D34-4BDD-BFBD-35A609C024E0}" presName="arrowDiagram" presStyleCnt="0">
        <dgm:presLayoutVars>
          <dgm:chMax val="5"/>
          <dgm:dir/>
          <dgm:resizeHandles val="exact"/>
        </dgm:presLayoutVars>
      </dgm:prSet>
      <dgm:spPr/>
    </dgm:pt>
    <dgm:pt modelId="{21DE1C77-F97A-1749-A54F-E9A7C60A569A}" type="pres">
      <dgm:prSet presAssocID="{0E3D09FB-4D34-4BDD-BFBD-35A609C024E0}" presName="arrow" presStyleLbl="bgShp" presStyleIdx="0" presStyleCnt="1"/>
      <dgm:spPr/>
    </dgm:pt>
    <dgm:pt modelId="{8CF8A4BC-2638-AC49-9F62-BFF4A8345B3B}" type="pres">
      <dgm:prSet presAssocID="{0E3D09FB-4D34-4BDD-BFBD-35A609C024E0}" presName="arrowDiagram3" presStyleCnt="0"/>
      <dgm:spPr/>
    </dgm:pt>
    <dgm:pt modelId="{D7B6677E-0BD4-B447-9892-1309B43F64CD}" type="pres">
      <dgm:prSet presAssocID="{56A24B50-7440-4C01-A2F6-D937112E7D66}" presName="bullet3a" presStyleLbl="node1" presStyleIdx="0" presStyleCnt="3"/>
      <dgm:spPr/>
    </dgm:pt>
    <dgm:pt modelId="{A0AE64CA-91AB-F742-9B68-96F26E65010F}" type="pres">
      <dgm:prSet presAssocID="{56A24B50-7440-4C01-A2F6-D937112E7D66}" presName="textBox3a" presStyleLbl="revTx" presStyleIdx="0" presStyleCnt="3">
        <dgm:presLayoutVars>
          <dgm:bulletEnabled val="1"/>
        </dgm:presLayoutVars>
      </dgm:prSet>
      <dgm:spPr/>
    </dgm:pt>
    <dgm:pt modelId="{D0A5DF3E-1A4F-014F-A65B-A6F36D482D0B}" type="pres">
      <dgm:prSet presAssocID="{B8BA4D95-D7ED-4F3D-AC5C-8D8982A746C9}" presName="bullet3b" presStyleLbl="node1" presStyleIdx="1" presStyleCnt="3"/>
      <dgm:spPr/>
    </dgm:pt>
    <dgm:pt modelId="{DAEF4D21-E620-D747-A882-D9A00345DDA5}" type="pres">
      <dgm:prSet presAssocID="{B8BA4D95-D7ED-4F3D-AC5C-8D8982A746C9}" presName="textBox3b" presStyleLbl="revTx" presStyleIdx="1" presStyleCnt="3">
        <dgm:presLayoutVars>
          <dgm:bulletEnabled val="1"/>
        </dgm:presLayoutVars>
      </dgm:prSet>
      <dgm:spPr/>
    </dgm:pt>
    <dgm:pt modelId="{AEEE3AF8-53F3-C048-B105-D80C6CD84B8A}" type="pres">
      <dgm:prSet presAssocID="{BAC6B871-BFA2-423B-9648-AB3FFAD0922F}" presName="bullet3c" presStyleLbl="node1" presStyleIdx="2" presStyleCnt="3"/>
      <dgm:spPr/>
    </dgm:pt>
    <dgm:pt modelId="{D86B3862-C444-7A40-8292-328D6DD1CCB2}" type="pres">
      <dgm:prSet presAssocID="{BAC6B871-BFA2-423B-9648-AB3FFAD0922F}" presName="textBox3c" presStyleLbl="revTx" presStyleIdx="2" presStyleCnt="3">
        <dgm:presLayoutVars>
          <dgm:bulletEnabled val="1"/>
        </dgm:presLayoutVars>
      </dgm:prSet>
      <dgm:spPr/>
    </dgm:pt>
  </dgm:ptLst>
  <dgm:cxnLst>
    <dgm:cxn modelId="{42751E10-535C-5B40-80D9-652003EBE198}" type="presOf" srcId="{0E3D09FB-4D34-4BDD-BFBD-35A609C024E0}" destId="{1DA52B7D-35E1-7643-9603-495900A208E4}" srcOrd="0" destOrd="0" presId="urn:microsoft.com/office/officeart/2005/8/layout/arrow2"/>
    <dgm:cxn modelId="{3B7B5E18-1D97-43EC-B388-C3F9378CCE44}" srcId="{0E3D09FB-4D34-4BDD-BFBD-35A609C024E0}" destId="{56A24B50-7440-4C01-A2F6-D937112E7D66}" srcOrd="0" destOrd="0" parTransId="{18252696-0A8B-4BC6-AD16-655DE86D83E7}" sibTransId="{D411FA3C-4A30-4091-8596-5B5F86D445E3}"/>
    <dgm:cxn modelId="{182B6B61-39BB-4411-9565-6763BA327760}" srcId="{0E3D09FB-4D34-4BDD-BFBD-35A609C024E0}" destId="{B8BA4D95-D7ED-4F3D-AC5C-8D8982A746C9}" srcOrd="1" destOrd="0" parTransId="{74585207-A151-40D2-BE15-0529CEF01E85}" sibTransId="{85F72976-CF8A-4173-B593-98886A3A9508}"/>
    <dgm:cxn modelId="{B0F8249F-2602-844B-9AF3-54BF44F0EE8C}" type="presOf" srcId="{BAC6B871-BFA2-423B-9648-AB3FFAD0922F}" destId="{D86B3862-C444-7A40-8292-328D6DD1CCB2}" srcOrd="0" destOrd="0" presId="urn:microsoft.com/office/officeart/2005/8/layout/arrow2"/>
    <dgm:cxn modelId="{B1C4A5A6-EBB6-434E-8617-3CF19F19ADA8}" type="presOf" srcId="{B8BA4D95-D7ED-4F3D-AC5C-8D8982A746C9}" destId="{DAEF4D21-E620-D747-A882-D9A00345DDA5}" srcOrd="0" destOrd="0" presId="urn:microsoft.com/office/officeart/2005/8/layout/arrow2"/>
    <dgm:cxn modelId="{E2D20DBF-FCD6-437C-9E65-A09270254DFF}" srcId="{0E3D09FB-4D34-4BDD-BFBD-35A609C024E0}" destId="{BAC6B871-BFA2-423B-9648-AB3FFAD0922F}" srcOrd="2" destOrd="0" parTransId="{95F68074-483C-4BDD-BE69-F9422D16FEC1}" sibTransId="{7FEB7EB4-963E-446C-BA95-9B758D5FC82F}"/>
    <dgm:cxn modelId="{CDBAD6D6-E903-EC46-A975-C5F109E7C2E4}" type="presOf" srcId="{56A24B50-7440-4C01-A2F6-D937112E7D66}" destId="{A0AE64CA-91AB-F742-9B68-96F26E65010F}" srcOrd="0" destOrd="0" presId="urn:microsoft.com/office/officeart/2005/8/layout/arrow2"/>
    <dgm:cxn modelId="{983EFB65-62CD-C74B-8626-135D4B52A883}" type="presParOf" srcId="{1DA52B7D-35E1-7643-9603-495900A208E4}" destId="{21DE1C77-F97A-1749-A54F-E9A7C60A569A}" srcOrd="0" destOrd="0" presId="urn:microsoft.com/office/officeart/2005/8/layout/arrow2"/>
    <dgm:cxn modelId="{73BA717E-C0B3-B442-9165-FBB3812F8E0C}" type="presParOf" srcId="{1DA52B7D-35E1-7643-9603-495900A208E4}" destId="{8CF8A4BC-2638-AC49-9F62-BFF4A8345B3B}" srcOrd="1" destOrd="0" presId="urn:microsoft.com/office/officeart/2005/8/layout/arrow2"/>
    <dgm:cxn modelId="{742C140C-6E20-204A-87BA-7EADF124E205}" type="presParOf" srcId="{8CF8A4BC-2638-AC49-9F62-BFF4A8345B3B}" destId="{D7B6677E-0BD4-B447-9892-1309B43F64CD}" srcOrd="0" destOrd="0" presId="urn:microsoft.com/office/officeart/2005/8/layout/arrow2"/>
    <dgm:cxn modelId="{D4D5AA00-285D-8548-B1EA-C641F925410C}" type="presParOf" srcId="{8CF8A4BC-2638-AC49-9F62-BFF4A8345B3B}" destId="{A0AE64CA-91AB-F742-9B68-96F26E65010F}" srcOrd="1" destOrd="0" presId="urn:microsoft.com/office/officeart/2005/8/layout/arrow2"/>
    <dgm:cxn modelId="{6A24FFC6-70B2-9341-9C7A-7660C1B4B6D2}" type="presParOf" srcId="{8CF8A4BC-2638-AC49-9F62-BFF4A8345B3B}" destId="{D0A5DF3E-1A4F-014F-A65B-A6F36D482D0B}" srcOrd="2" destOrd="0" presId="urn:microsoft.com/office/officeart/2005/8/layout/arrow2"/>
    <dgm:cxn modelId="{26160E8A-447C-1649-80C4-75827913FB51}" type="presParOf" srcId="{8CF8A4BC-2638-AC49-9F62-BFF4A8345B3B}" destId="{DAEF4D21-E620-D747-A882-D9A00345DDA5}" srcOrd="3" destOrd="0" presId="urn:microsoft.com/office/officeart/2005/8/layout/arrow2"/>
    <dgm:cxn modelId="{14F052BC-DFD3-8746-8BE9-BD3F731EA56F}" type="presParOf" srcId="{8CF8A4BC-2638-AC49-9F62-BFF4A8345B3B}" destId="{AEEE3AF8-53F3-C048-B105-D80C6CD84B8A}" srcOrd="4" destOrd="0" presId="urn:microsoft.com/office/officeart/2005/8/layout/arrow2"/>
    <dgm:cxn modelId="{B6116C0E-B417-5644-8AAB-C2383448E7CB}" type="presParOf" srcId="{8CF8A4BC-2638-AC49-9F62-BFF4A8345B3B}" destId="{D86B3862-C444-7A40-8292-328D6DD1CCB2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BD61E9-C2E5-4F9A-B54A-132A052ED68D}" type="doc">
      <dgm:prSet loTypeId="urn:microsoft.com/office/officeart/2008/layout/LinedList" loCatId="list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8A16D6C5-0033-4245-91EC-F273345AD5B1}">
      <dgm:prSet/>
      <dgm:spPr/>
      <dgm:t>
        <a:bodyPr/>
        <a:lstStyle/>
        <a:p>
          <a:r>
            <a:rPr lang="pt-BR" dirty="0"/>
            <a:t>A gestão de riscos de eventos precisa levar em conta o horizonte de investimento;</a:t>
          </a:r>
          <a:endParaRPr lang="en-US" dirty="0"/>
        </a:p>
      </dgm:t>
    </dgm:pt>
    <dgm:pt modelId="{3FB73E67-63ED-4882-9CD2-D96DD52BADB9}" type="parTrans" cxnId="{86C111D2-D7F7-41E2-BBE9-E764947DD737}">
      <dgm:prSet/>
      <dgm:spPr/>
      <dgm:t>
        <a:bodyPr/>
        <a:lstStyle/>
        <a:p>
          <a:endParaRPr lang="en-US"/>
        </a:p>
      </dgm:t>
    </dgm:pt>
    <dgm:pt modelId="{4295B404-7204-4D0B-AF21-032C8E4CE5DA}" type="sibTrans" cxnId="{86C111D2-D7F7-41E2-BBE9-E764947DD737}">
      <dgm:prSet/>
      <dgm:spPr/>
      <dgm:t>
        <a:bodyPr/>
        <a:lstStyle/>
        <a:p>
          <a:endParaRPr lang="en-US"/>
        </a:p>
      </dgm:t>
    </dgm:pt>
    <dgm:pt modelId="{4D61DA67-4D31-47F0-B769-A00777F8309D}">
      <dgm:prSet/>
      <dgm:spPr/>
      <dgm:t>
        <a:bodyPr/>
        <a:lstStyle/>
        <a:p>
          <a:r>
            <a:rPr lang="pt-BR"/>
            <a:t>Nos últimos 25 anos identificamos 5 períodos de ruptura nos mercados de risco;</a:t>
          </a:r>
          <a:endParaRPr lang="en-US"/>
        </a:p>
      </dgm:t>
    </dgm:pt>
    <dgm:pt modelId="{57220E19-41B5-4E22-93A2-DC8593ED438A}" type="parTrans" cxnId="{35E48FC1-674B-4016-A914-FED2E48B7B86}">
      <dgm:prSet/>
      <dgm:spPr/>
      <dgm:t>
        <a:bodyPr/>
        <a:lstStyle/>
        <a:p>
          <a:endParaRPr lang="en-US"/>
        </a:p>
      </dgm:t>
    </dgm:pt>
    <dgm:pt modelId="{1127BA1A-C0B8-47F7-B86F-5370C277AB5C}" type="sibTrans" cxnId="{35E48FC1-674B-4016-A914-FED2E48B7B86}">
      <dgm:prSet/>
      <dgm:spPr/>
      <dgm:t>
        <a:bodyPr/>
        <a:lstStyle/>
        <a:p>
          <a:endParaRPr lang="en-US"/>
        </a:p>
      </dgm:t>
    </dgm:pt>
    <dgm:pt modelId="{3C6C7EF7-B03F-4C88-914D-3E431F2A887D}">
      <dgm:prSet/>
      <dgm:spPr/>
      <dgm:t>
        <a:bodyPr/>
        <a:lstStyle/>
        <a:p>
          <a:r>
            <a:rPr lang="pt-BR"/>
            <a:t>Os eventos mais críticos são os que se prolongam por mais de 1 ano;</a:t>
          </a:r>
          <a:endParaRPr lang="en-US"/>
        </a:p>
      </dgm:t>
    </dgm:pt>
    <dgm:pt modelId="{D085E3F6-5DC3-49DA-9200-EBDFAD6B2771}" type="parTrans" cxnId="{6832058B-713B-42F9-A088-FE1D4706D299}">
      <dgm:prSet/>
      <dgm:spPr/>
      <dgm:t>
        <a:bodyPr/>
        <a:lstStyle/>
        <a:p>
          <a:endParaRPr lang="en-US"/>
        </a:p>
      </dgm:t>
    </dgm:pt>
    <dgm:pt modelId="{B9F7A882-0559-4AB1-8695-44D1567E3796}" type="sibTrans" cxnId="{6832058B-713B-42F9-A088-FE1D4706D299}">
      <dgm:prSet/>
      <dgm:spPr/>
      <dgm:t>
        <a:bodyPr/>
        <a:lstStyle/>
        <a:p>
          <a:endParaRPr lang="en-US"/>
        </a:p>
      </dgm:t>
    </dgm:pt>
    <dgm:pt modelId="{6C60D779-6605-4EE5-AC06-F2941AA9215B}">
      <dgm:prSet/>
      <dgm:spPr/>
      <dgm:t>
        <a:bodyPr/>
        <a:lstStyle/>
        <a:p>
          <a:r>
            <a:rPr lang="pt-BR" dirty="0"/>
            <a:t>Principais risco neste períodos são de continuidade dos veículos e das equipe gestoras;</a:t>
          </a:r>
          <a:endParaRPr lang="en-US" dirty="0"/>
        </a:p>
      </dgm:t>
    </dgm:pt>
    <dgm:pt modelId="{D15F6919-8D52-435C-B255-479AE82DCA90}" type="parTrans" cxnId="{4C300853-1540-4152-BF90-A7BB66482192}">
      <dgm:prSet/>
      <dgm:spPr/>
      <dgm:t>
        <a:bodyPr/>
        <a:lstStyle/>
        <a:p>
          <a:endParaRPr lang="en-US"/>
        </a:p>
      </dgm:t>
    </dgm:pt>
    <dgm:pt modelId="{3892A4A6-9274-43C0-8AC0-E6E42A671FD6}" type="sibTrans" cxnId="{4C300853-1540-4152-BF90-A7BB66482192}">
      <dgm:prSet/>
      <dgm:spPr/>
      <dgm:t>
        <a:bodyPr/>
        <a:lstStyle/>
        <a:p>
          <a:endParaRPr lang="en-US"/>
        </a:p>
      </dgm:t>
    </dgm:pt>
    <dgm:pt modelId="{1D266084-3758-4115-8405-C31B5F721FEA}">
      <dgm:prSet/>
      <dgm:spPr/>
      <dgm:t>
        <a:bodyPr/>
        <a:lstStyle/>
        <a:p>
          <a:r>
            <a:rPr lang="pt-BR"/>
            <a:t>A diversificação internacional representa um eficiente mecanismo de proteção para eventos extremos no Brasil.</a:t>
          </a:r>
          <a:endParaRPr lang="en-US"/>
        </a:p>
      </dgm:t>
    </dgm:pt>
    <dgm:pt modelId="{8D11F9EB-37D8-49EC-84B3-FD3DE5B7F99F}" type="parTrans" cxnId="{0C134BFA-7D1E-43D7-90EC-0C12F49F5F59}">
      <dgm:prSet/>
      <dgm:spPr/>
      <dgm:t>
        <a:bodyPr/>
        <a:lstStyle/>
        <a:p>
          <a:endParaRPr lang="en-US"/>
        </a:p>
      </dgm:t>
    </dgm:pt>
    <dgm:pt modelId="{25E01796-A526-4AFE-AF2A-DC203C572C93}" type="sibTrans" cxnId="{0C134BFA-7D1E-43D7-90EC-0C12F49F5F59}">
      <dgm:prSet/>
      <dgm:spPr/>
      <dgm:t>
        <a:bodyPr/>
        <a:lstStyle/>
        <a:p>
          <a:endParaRPr lang="en-US"/>
        </a:p>
      </dgm:t>
    </dgm:pt>
    <dgm:pt modelId="{F7E83B68-1A6C-BB4F-8AEC-51FD5F520362}" type="pres">
      <dgm:prSet presAssocID="{7CBD61E9-C2E5-4F9A-B54A-132A052ED68D}" presName="vert0" presStyleCnt="0">
        <dgm:presLayoutVars>
          <dgm:dir/>
          <dgm:animOne val="branch"/>
          <dgm:animLvl val="lvl"/>
        </dgm:presLayoutVars>
      </dgm:prSet>
      <dgm:spPr/>
    </dgm:pt>
    <dgm:pt modelId="{5B9BC42D-5B8C-B244-A25F-B47493E82A32}" type="pres">
      <dgm:prSet presAssocID="{8A16D6C5-0033-4245-91EC-F273345AD5B1}" presName="thickLine" presStyleLbl="alignNode1" presStyleIdx="0" presStyleCnt="5"/>
      <dgm:spPr/>
    </dgm:pt>
    <dgm:pt modelId="{1CD936A7-3F2D-3346-93E7-A6762221350F}" type="pres">
      <dgm:prSet presAssocID="{8A16D6C5-0033-4245-91EC-F273345AD5B1}" presName="horz1" presStyleCnt="0"/>
      <dgm:spPr/>
    </dgm:pt>
    <dgm:pt modelId="{6484B8C7-3CEB-A84C-870C-436DE8897319}" type="pres">
      <dgm:prSet presAssocID="{8A16D6C5-0033-4245-91EC-F273345AD5B1}" presName="tx1" presStyleLbl="revTx" presStyleIdx="0" presStyleCnt="5"/>
      <dgm:spPr/>
    </dgm:pt>
    <dgm:pt modelId="{1B0505DF-3F6D-D94B-82EE-5069C5D706C7}" type="pres">
      <dgm:prSet presAssocID="{8A16D6C5-0033-4245-91EC-F273345AD5B1}" presName="vert1" presStyleCnt="0"/>
      <dgm:spPr/>
    </dgm:pt>
    <dgm:pt modelId="{D1CB4E76-F29B-1140-8057-F7A415345D9E}" type="pres">
      <dgm:prSet presAssocID="{4D61DA67-4D31-47F0-B769-A00777F8309D}" presName="thickLine" presStyleLbl="alignNode1" presStyleIdx="1" presStyleCnt="5"/>
      <dgm:spPr/>
    </dgm:pt>
    <dgm:pt modelId="{B1FE9357-3DEB-E648-BF8B-76F21818B7F0}" type="pres">
      <dgm:prSet presAssocID="{4D61DA67-4D31-47F0-B769-A00777F8309D}" presName="horz1" presStyleCnt="0"/>
      <dgm:spPr/>
    </dgm:pt>
    <dgm:pt modelId="{7E724F49-BD06-0F4C-9D14-61917AEFE97E}" type="pres">
      <dgm:prSet presAssocID="{4D61DA67-4D31-47F0-B769-A00777F8309D}" presName="tx1" presStyleLbl="revTx" presStyleIdx="1" presStyleCnt="5"/>
      <dgm:spPr/>
    </dgm:pt>
    <dgm:pt modelId="{9D8F6A3F-83F3-444A-96CF-03A04A64F0B4}" type="pres">
      <dgm:prSet presAssocID="{4D61DA67-4D31-47F0-B769-A00777F8309D}" presName="vert1" presStyleCnt="0"/>
      <dgm:spPr/>
    </dgm:pt>
    <dgm:pt modelId="{1CC4850F-CFC5-CC48-9C95-15B2B334E002}" type="pres">
      <dgm:prSet presAssocID="{3C6C7EF7-B03F-4C88-914D-3E431F2A887D}" presName="thickLine" presStyleLbl="alignNode1" presStyleIdx="2" presStyleCnt="5"/>
      <dgm:spPr/>
    </dgm:pt>
    <dgm:pt modelId="{37548F07-0DCF-8042-9AA7-37D5F412C259}" type="pres">
      <dgm:prSet presAssocID="{3C6C7EF7-B03F-4C88-914D-3E431F2A887D}" presName="horz1" presStyleCnt="0"/>
      <dgm:spPr/>
    </dgm:pt>
    <dgm:pt modelId="{210837F6-CDC9-9F4E-9514-9A4A6768BB1F}" type="pres">
      <dgm:prSet presAssocID="{3C6C7EF7-B03F-4C88-914D-3E431F2A887D}" presName="tx1" presStyleLbl="revTx" presStyleIdx="2" presStyleCnt="5"/>
      <dgm:spPr/>
    </dgm:pt>
    <dgm:pt modelId="{56F22D99-DF95-C84D-9E95-12F7838A78EC}" type="pres">
      <dgm:prSet presAssocID="{3C6C7EF7-B03F-4C88-914D-3E431F2A887D}" presName="vert1" presStyleCnt="0"/>
      <dgm:spPr/>
    </dgm:pt>
    <dgm:pt modelId="{422ADC23-EC7A-EE44-B01D-9881ECC3BCD9}" type="pres">
      <dgm:prSet presAssocID="{6C60D779-6605-4EE5-AC06-F2941AA9215B}" presName="thickLine" presStyleLbl="alignNode1" presStyleIdx="3" presStyleCnt="5"/>
      <dgm:spPr/>
    </dgm:pt>
    <dgm:pt modelId="{1A484176-F43C-2A41-8D95-1F66B18902CA}" type="pres">
      <dgm:prSet presAssocID="{6C60D779-6605-4EE5-AC06-F2941AA9215B}" presName="horz1" presStyleCnt="0"/>
      <dgm:spPr/>
    </dgm:pt>
    <dgm:pt modelId="{FF290F00-FDA2-6741-B8E0-672AB92A6DB0}" type="pres">
      <dgm:prSet presAssocID="{6C60D779-6605-4EE5-AC06-F2941AA9215B}" presName="tx1" presStyleLbl="revTx" presStyleIdx="3" presStyleCnt="5"/>
      <dgm:spPr/>
    </dgm:pt>
    <dgm:pt modelId="{F18D7869-0394-3C4F-BC4D-A30B82D4B2E8}" type="pres">
      <dgm:prSet presAssocID="{6C60D779-6605-4EE5-AC06-F2941AA9215B}" presName="vert1" presStyleCnt="0"/>
      <dgm:spPr/>
    </dgm:pt>
    <dgm:pt modelId="{F33A786A-FD1C-774A-AC2E-0E0DBD3A6D2C}" type="pres">
      <dgm:prSet presAssocID="{1D266084-3758-4115-8405-C31B5F721FEA}" presName="thickLine" presStyleLbl="alignNode1" presStyleIdx="4" presStyleCnt="5"/>
      <dgm:spPr/>
    </dgm:pt>
    <dgm:pt modelId="{E6C96AEF-A6C4-BA4F-8A1F-A44CAB5C79ED}" type="pres">
      <dgm:prSet presAssocID="{1D266084-3758-4115-8405-C31B5F721FEA}" presName="horz1" presStyleCnt="0"/>
      <dgm:spPr/>
    </dgm:pt>
    <dgm:pt modelId="{7312C6E7-93D5-F64D-8601-256A2AE9E83B}" type="pres">
      <dgm:prSet presAssocID="{1D266084-3758-4115-8405-C31B5F721FEA}" presName="tx1" presStyleLbl="revTx" presStyleIdx="4" presStyleCnt="5"/>
      <dgm:spPr/>
    </dgm:pt>
    <dgm:pt modelId="{0688773D-3B76-C642-8930-3312F8B5AF32}" type="pres">
      <dgm:prSet presAssocID="{1D266084-3758-4115-8405-C31B5F721FEA}" presName="vert1" presStyleCnt="0"/>
      <dgm:spPr/>
    </dgm:pt>
  </dgm:ptLst>
  <dgm:cxnLst>
    <dgm:cxn modelId="{DDBA4425-23D8-D243-885E-85B16BEC9C42}" type="presOf" srcId="{6C60D779-6605-4EE5-AC06-F2941AA9215B}" destId="{FF290F00-FDA2-6741-B8E0-672AB92A6DB0}" srcOrd="0" destOrd="0" presId="urn:microsoft.com/office/officeart/2008/layout/LinedList"/>
    <dgm:cxn modelId="{B217B844-5906-3F49-9C42-A1E6B90036CF}" type="presOf" srcId="{7CBD61E9-C2E5-4F9A-B54A-132A052ED68D}" destId="{F7E83B68-1A6C-BB4F-8AEC-51FD5F520362}" srcOrd="0" destOrd="0" presId="urn:microsoft.com/office/officeart/2008/layout/LinedList"/>
    <dgm:cxn modelId="{5047F449-51C6-6543-BBD9-E9038E2ED037}" type="presOf" srcId="{1D266084-3758-4115-8405-C31B5F721FEA}" destId="{7312C6E7-93D5-F64D-8601-256A2AE9E83B}" srcOrd="0" destOrd="0" presId="urn:microsoft.com/office/officeart/2008/layout/LinedList"/>
    <dgm:cxn modelId="{4C300853-1540-4152-BF90-A7BB66482192}" srcId="{7CBD61E9-C2E5-4F9A-B54A-132A052ED68D}" destId="{6C60D779-6605-4EE5-AC06-F2941AA9215B}" srcOrd="3" destOrd="0" parTransId="{D15F6919-8D52-435C-B255-479AE82DCA90}" sibTransId="{3892A4A6-9274-43C0-8AC0-E6E42A671FD6}"/>
    <dgm:cxn modelId="{6987D769-1D02-F94F-B3C6-8375E01B985B}" type="presOf" srcId="{3C6C7EF7-B03F-4C88-914D-3E431F2A887D}" destId="{210837F6-CDC9-9F4E-9514-9A4A6768BB1F}" srcOrd="0" destOrd="0" presId="urn:microsoft.com/office/officeart/2008/layout/LinedList"/>
    <dgm:cxn modelId="{D17EEE70-C2F0-694C-B712-31981C8B2CC6}" type="presOf" srcId="{4D61DA67-4D31-47F0-B769-A00777F8309D}" destId="{7E724F49-BD06-0F4C-9D14-61917AEFE97E}" srcOrd="0" destOrd="0" presId="urn:microsoft.com/office/officeart/2008/layout/LinedList"/>
    <dgm:cxn modelId="{6832058B-713B-42F9-A088-FE1D4706D299}" srcId="{7CBD61E9-C2E5-4F9A-B54A-132A052ED68D}" destId="{3C6C7EF7-B03F-4C88-914D-3E431F2A887D}" srcOrd="2" destOrd="0" parTransId="{D085E3F6-5DC3-49DA-9200-EBDFAD6B2771}" sibTransId="{B9F7A882-0559-4AB1-8695-44D1567E3796}"/>
    <dgm:cxn modelId="{35E48FC1-674B-4016-A914-FED2E48B7B86}" srcId="{7CBD61E9-C2E5-4F9A-B54A-132A052ED68D}" destId="{4D61DA67-4D31-47F0-B769-A00777F8309D}" srcOrd="1" destOrd="0" parTransId="{57220E19-41B5-4E22-93A2-DC8593ED438A}" sibTransId="{1127BA1A-C0B8-47F7-B86F-5370C277AB5C}"/>
    <dgm:cxn modelId="{86C111D2-D7F7-41E2-BBE9-E764947DD737}" srcId="{7CBD61E9-C2E5-4F9A-B54A-132A052ED68D}" destId="{8A16D6C5-0033-4245-91EC-F273345AD5B1}" srcOrd="0" destOrd="0" parTransId="{3FB73E67-63ED-4882-9CD2-D96DD52BADB9}" sibTransId="{4295B404-7204-4D0B-AF21-032C8E4CE5DA}"/>
    <dgm:cxn modelId="{EFDFFCE1-12D7-8846-A693-BF3C9932BFD4}" type="presOf" srcId="{8A16D6C5-0033-4245-91EC-F273345AD5B1}" destId="{6484B8C7-3CEB-A84C-870C-436DE8897319}" srcOrd="0" destOrd="0" presId="urn:microsoft.com/office/officeart/2008/layout/LinedList"/>
    <dgm:cxn modelId="{0C134BFA-7D1E-43D7-90EC-0C12F49F5F59}" srcId="{7CBD61E9-C2E5-4F9A-B54A-132A052ED68D}" destId="{1D266084-3758-4115-8405-C31B5F721FEA}" srcOrd="4" destOrd="0" parTransId="{8D11F9EB-37D8-49EC-84B3-FD3DE5B7F99F}" sibTransId="{25E01796-A526-4AFE-AF2A-DC203C572C93}"/>
    <dgm:cxn modelId="{8CD32AD2-952F-6542-8F64-3D33784AAAB9}" type="presParOf" srcId="{F7E83B68-1A6C-BB4F-8AEC-51FD5F520362}" destId="{5B9BC42D-5B8C-B244-A25F-B47493E82A32}" srcOrd="0" destOrd="0" presId="urn:microsoft.com/office/officeart/2008/layout/LinedList"/>
    <dgm:cxn modelId="{959D7379-C612-C441-9407-28CC2F886D34}" type="presParOf" srcId="{F7E83B68-1A6C-BB4F-8AEC-51FD5F520362}" destId="{1CD936A7-3F2D-3346-93E7-A6762221350F}" srcOrd="1" destOrd="0" presId="urn:microsoft.com/office/officeart/2008/layout/LinedList"/>
    <dgm:cxn modelId="{D807946C-D6A3-0546-9B87-122DCDED9911}" type="presParOf" srcId="{1CD936A7-3F2D-3346-93E7-A6762221350F}" destId="{6484B8C7-3CEB-A84C-870C-436DE8897319}" srcOrd="0" destOrd="0" presId="urn:microsoft.com/office/officeart/2008/layout/LinedList"/>
    <dgm:cxn modelId="{78C11895-EF15-4347-8357-0BA3C83BE0B4}" type="presParOf" srcId="{1CD936A7-3F2D-3346-93E7-A6762221350F}" destId="{1B0505DF-3F6D-D94B-82EE-5069C5D706C7}" srcOrd="1" destOrd="0" presId="urn:microsoft.com/office/officeart/2008/layout/LinedList"/>
    <dgm:cxn modelId="{A93B68FB-4E8C-9B46-9663-6D1F5A349314}" type="presParOf" srcId="{F7E83B68-1A6C-BB4F-8AEC-51FD5F520362}" destId="{D1CB4E76-F29B-1140-8057-F7A415345D9E}" srcOrd="2" destOrd="0" presId="urn:microsoft.com/office/officeart/2008/layout/LinedList"/>
    <dgm:cxn modelId="{49816E15-CB85-D549-90FD-35927E8674A5}" type="presParOf" srcId="{F7E83B68-1A6C-BB4F-8AEC-51FD5F520362}" destId="{B1FE9357-3DEB-E648-BF8B-76F21818B7F0}" srcOrd="3" destOrd="0" presId="urn:microsoft.com/office/officeart/2008/layout/LinedList"/>
    <dgm:cxn modelId="{46AD0E30-6C5C-5642-A5AC-578404B79696}" type="presParOf" srcId="{B1FE9357-3DEB-E648-BF8B-76F21818B7F0}" destId="{7E724F49-BD06-0F4C-9D14-61917AEFE97E}" srcOrd="0" destOrd="0" presId="urn:microsoft.com/office/officeart/2008/layout/LinedList"/>
    <dgm:cxn modelId="{DA50DCD2-D92A-4D4E-905E-9EFB297F3E46}" type="presParOf" srcId="{B1FE9357-3DEB-E648-BF8B-76F21818B7F0}" destId="{9D8F6A3F-83F3-444A-96CF-03A04A64F0B4}" srcOrd="1" destOrd="0" presId="urn:microsoft.com/office/officeart/2008/layout/LinedList"/>
    <dgm:cxn modelId="{1C9BB34F-0F36-5142-9584-A936D471E910}" type="presParOf" srcId="{F7E83B68-1A6C-BB4F-8AEC-51FD5F520362}" destId="{1CC4850F-CFC5-CC48-9C95-15B2B334E002}" srcOrd="4" destOrd="0" presId="urn:microsoft.com/office/officeart/2008/layout/LinedList"/>
    <dgm:cxn modelId="{EDC7ED62-02DB-DC41-AAD6-2004BD40AFCF}" type="presParOf" srcId="{F7E83B68-1A6C-BB4F-8AEC-51FD5F520362}" destId="{37548F07-0DCF-8042-9AA7-37D5F412C259}" srcOrd="5" destOrd="0" presId="urn:microsoft.com/office/officeart/2008/layout/LinedList"/>
    <dgm:cxn modelId="{8E2765BA-1121-724B-9094-6542DA9B6123}" type="presParOf" srcId="{37548F07-0DCF-8042-9AA7-37D5F412C259}" destId="{210837F6-CDC9-9F4E-9514-9A4A6768BB1F}" srcOrd="0" destOrd="0" presId="urn:microsoft.com/office/officeart/2008/layout/LinedList"/>
    <dgm:cxn modelId="{9C373163-34ED-654F-8D34-D3E81E157F26}" type="presParOf" srcId="{37548F07-0DCF-8042-9AA7-37D5F412C259}" destId="{56F22D99-DF95-C84D-9E95-12F7838A78EC}" srcOrd="1" destOrd="0" presId="urn:microsoft.com/office/officeart/2008/layout/LinedList"/>
    <dgm:cxn modelId="{8D877008-EB50-3E40-95A2-730D8BA9E070}" type="presParOf" srcId="{F7E83B68-1A6C-BB4F-8AEC-51FD5F520362}" destId="{422ADC23-EC7A-EE44-B01D-9881ECC3BCD9}" srcOrd="6" destOrd="0" presId="urn:microsoft.com/office/officeart/2008/layout/LinedList"/>
    <dgm:cxn modelId="{9C7F5E9E-C0C0-3D46-AC3F-5546B7B30F28}" type="presParOf" srcId="{F7E83B68-1A6C-BB4F-8AEC-51FD5F520362}" destId="{1A484176-F43C-2A41-8D95-1F66B18902CA}" srcOrd="7" destOrd="0" presId="urn:microsoft.com/office/officeart/2008/layout/LinedList"/>
    <dgm:cxn modelId="{2F2C50D4-964A-C04E-8C68-48858AB6F0F1}" type="presParOf" srcId="{1A484176-F43C-2A41-8D95-1F66B18902CA}" destId="{FF290F00-FDA2-6741-B8E0-672AB92A6DB0}" srcOrd="0" destOrd="0" presId="urn:microsoft.com/office/officeart/2008/layout/LinedList"/>
    <dgm:cxn modelId="{E64F8DDA-9BD0-0348-9C62-1F688ADD0204}" type="presParOf" srcId="{1A484176-F43C-2A41-8D95-1F66B18902CA}" destId="{F18D7869-0394-3C4F-BC4D-A30B82D4B2E8}" srcOrd="1" destOrd="0" presId="urn:microsoft.com/office/officeart/2008/layout/LinedList"/>
    <dgm:cxn modelId="{032B2434-F175-FC49-8EEB-E16E0497EEBB}" type="presParOf" srcId="{F7E83B68-1A6C-BB4F-8AEC-51FD5F520362}" destId="{F33A786A-FD1C-774A-AC2E-0E0DBD3A6D2C}" srcOrd="8" destOrd="0" presId="urn:microsoft.com/office/officeart/2008/layout/LinedList"/>
    <dgm:cxn modelId="{DE25E95F-26B1-5746-A672-688C86450F73}" type="presParOf" srcId="{F7E83B68-1A6C-BB4F-8AEC-51FD5F520362}" destId="{E6C96AEF-A6C4-BA4F-8A1F-A44CAB5C79ED}" srcOrd="9" destOrd="0" presId="urn:microsoft.com/office/officeart/2008/layout/LinedList"/>
    <dgm:cxn modelId="{696B34E7-61FA-EA47-8E83-94C73B61216E}" type="presParOf" srcId="{E6C96AEF-A6C4-BA4F-8A1F-A44CAB5C79ED}" destId="{7312C6E7-93D5-F64D-8601-256A2AE9E83B}" srcOrd="0" destOrd="0" presId="urn:microsoft.com/office/officeart/2008/layout/LinedList"/>
    <dgm:cxn modelId="{A974C85B-E836-3648-A0A9-F255B39E1FA6}" type="presParOf" srcId="{E6C96AEF-A6C4-BA4F-8A1F-A44CAB5C79ED}" destId="{0688773D-3B76-C642-8930-3312F8B5AF3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6B10CC-20AE-48A7-8DDB-864C2BED7320}">
      <dsp:nvSpPr>
        <dsp:cNvPr id="0" name=""/>
        <dsp:cNvSpPr/>
      </dsp:nvSpPr>
      <dsp:spPr>
        <a:xfrm>
          <a:off x="575943" y="212235"/>
          <a:ext cx="1715625" cy="171562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BCA2C0-C273-4B32-85BA-E7A88CDE67CC}">
      <dsp:nvSpPr>
        <dsp:cNvPr id="0" name=""/>
        <dsp:cNvSpPr/>
      </dsp:nvSpPr>
      <dsp:spPr>
        <a:xfrm>
          <a:off x="941568" y="577861"/>
          <a:ext cx="984375" cy="98437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EB963-8E22-4A2B-B392-32DD7CBAFEC7}">
      <dsp:nvSpPr>
        <dsp:cNvPr id="0" name=""/>
        <dsp:cNvSpPr/>
      </dsp:nvSpPr>
      <dsp:spPr>
        <a:xfrm>
          <a:off x="27506" y="2462236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/>
            <a:t>Risco Zero</a:t>
          </a:r>
        </a:p>
      </dsp:txBody>
      <dsp:txXfrm>
        <a:off x="27506" y="2462236"/>
        <a:ext cx="2812500" cy="720000"/>
      </dsp:txXfrm>
    </dsp:sp>
    <dsp:sp modelId="{1C1E06F4-DBDE-4577-ACF9-C0E1D299537B}">
      <dsp:nvSpPr>
        <dsp:cNvPr id="0" name=""/>
        <dsp:cNvSpPr/>
      </dsp:nvSpPr>
      <dsp:spPr>
        <a:xfrm>
          <a:off x="3880631" y="212235"/>
          <a:ext cx="1715625" cy="171562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8E95A7-DBE9-4677-AD89-EC00BEA5E8FD}">
      <dsp:nvSpPr>
        <dsp:cNvPr id="0" name=""/>
        <dsp:cNvSpPr/>
      </dsp:nvSpPr>
      <dsp:spPr>
        <a:xfrm>
          <a:off x="4246256" y="577861"/>
          <a:ext cx="984375" cy="98437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BC5F99-2A72-4986-B2DE-3C75C2106FD7}">
      <dsp:nvSpPr>
        <dsp:cNvPr id="0" name=""/>
        <dsp:cNvSpPr/>
      </dsp:nvSpPr>
      <dsp:spPr>
        <a:xfrm>
          <a:off x="3332193" y="2462236"/>
          <a:ext cx="281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/>
            <a:t>Risco de Reinvestimento</a:t>
          </a:r>
        </a:p>
      </dsp:txBody>
      <dsp:txXfrm>
        <a:off x="3332193" y="2462236"/>
        <a:ext cx="28125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DE1C77-F97A-1749-A54F-E9A7C60A569A}">
      <dsp:nvSpPr>
        <dsp:cNvPr id="0" name=""/>
        <dsp:cNvSpPr/>
      </dsp:nvSpPr>
      <dsp:spPr>
        <a:xfrm>
          <a:off x="346709" y="0"/>
          <a:ext cx="5221606" cy="326350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B6677E-0BD4-B447-9892-1309B43F64CD}">
      <dsp:nvSpPr>
        <dsp:cNvPr id="0" name=""/>
        <dsp:cNvSpPr/>
      </dsp:nvSpPr>
      <dsp:spPr>
        <a:xfrm>
          <a:off x="1009853" y="2252470"/>
          <a:ext cx="135761" cy="13576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AE64CA-91AB-F742-9B68-96F26E65010F}">
      <dsp:nvSpPr>
        <dsp:cNvPr id="0" name=""/>
        <dsp:cNvSpPr/>
      </dsp:nvSpPr>
      <dsp:spPr>
        <a:xfrm>
          <a:off x="1077734" y="2320351"/>
          <a:ext cx="1216634" cy="943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937" tIns="0" rIns="0" bIns="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0 %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4 anos</a:t>
          </a:r>
        </a:p>
      </dsp:txBody>
      <dsp:txXfrm>
        <a:off x="1077734" y="2320351"/>
        <a:ext cx="1216634" cy="943152"/>
      </dsp:txXfrm>
    </dsp:sp>
    <dsp:sp modelId="{D0A5DF3E-1A4F-014F-A65B-A6F36D482D0B}">
      <dsp:nvSpPr>
        <dsp:cNvPr id="0" name=""/>
        <dsp:cNvSpPr/>
      </dsp:nvSpPr>
      <dsp:spPr>
        <a:xfrm>
          <a:off x="2208211" y="1365450"/>
          <a:ext cx="245415" cy="24541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EF4D21-E620-D747-A882-D9A00345DDA5}">
      <dsp:nvSpPr>
        <dsp:cNvPr id="0" name=""/>
        <dsp:cNvSpPr/>
      </dsp:nvSpPr>
      <dsp:spPr>
        <a:xfrm>
          <a:off x="2330919" y="1488157"/>
          <a:ext cx="1253185" cy="17753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0041" tIns="0" rIns="0" bIns="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7,86%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20 anos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USD 9 mil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2x T-</a:t>
          </a:r>
          <a:r>
            <a:rPr lang="pt-BR" sz="1900" kern="1200" dirty="0" err="1"/>
            <a:t>bill</a:t>
          </a:r>
          <a:endParaRPr lang="pt-BR" sz="1900" kern="1200" dirty="0"/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900" kern="1200" dirty="0"/>
        </a:p>
      </dsp:txBody>
      <dsp:txXfrm>
        <a:off x="2330919" y="1488157"/>
        <a:ext cx="1253185" cy="1775346"/>
      </dsp:txXfrm>
    </dsp:sp>
    <dsp:sp modelId="{AEEE3AF8-53F3-C048-B105-D80C6CD84B8A}">
      <dsp:nvSpPr>
        <dsp:cNvPr id="0" name=""/>
        <dsp:cNvSpPr/>
      </dsp:nvSpPr>
      <dsp:spPr>
        <a:xfrm>
          <a:off x="3649375" y="825666"/>
          <a:ext cx="339404" cy="33940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6B3862-C444-7A40-8292-328D6DD1CCB2}">
      <dsp:nvSpPr>
        <dsp:cNvPr id="0" name=""/>
        <dsp:cNvSpPr/>
      </dsp:nvSpPr>
      <dsp:spPr>
        <a:xfrm>
          <a:off x="3819077" y="995368"/>
          <a:ext cx="1253185" cy="22681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843" tIns="0" rIns="0" bIns="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900" kern="1200" dirty="0"/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12,72%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30 anos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USD 60 mil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8x T-</a:t>
          </a:r>
          <a:r>
            <a:rPr lang="pt-BR" sz="1900" kern="1200" dirty="0" err="1"/>
            <a:t>bill</a:t>
          </a:r>
          <a:endParaRPr lang="pt-BR" sz="1900" kern="1200" dirty="0"/>
        </a:p>
      </dsp:txBody>
      <dsp:txXfrm>
        <a:off x="3819077" y="995368"/>
        <a:ext cx="1253185" cy="22681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9BC42D-5B8C-B244-A25F-B47493E82A32}">
      <dsp:nvSpPr>
        <dsp:cNvPr id="0" name=""/>
        <dsp:cNvSpPr/>
      </dsp:nvSpPr>
      <dsp:spPr>
        <a:xfrm>
          <a:off x="0" y="393"/>
          <a:ext cx="377704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484B8C7-3CEB-A84C-870C-436DE8897319}">
      <dsp:nvSpPr>
        <dsp:cNvPr id="0" name=""/>
        <dsp:cNvSpPr/>
      </dsp:nvSpPr>
      <dsp:spPr>
        <a:xfrm>
          <a:off x="0" y="393"/>
          <a:ext cx="3777044" cy="645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300" kern="1200" dirty="0"/>
            <a:t>A gestão de riscos de eventos precisa levar em conta o horizonte de investimento;</a:t>
          </a:r>
          <a:endParaRPr lang="en-US" sz="1300" kern="1200" dirty="0"/>
        </a:p>
      </dsp:txBody>
      <dsp:txXfrm>
        <a:off x="0" y="393"/>
        <a:ext cx="3777044" cy="645362"/>
      </dsp:txXfrm>
    </dsp:sp>
    <dsp:sp modelId="{D1CB4E76-F29B-1140-8057-F7A415345D9E}">
      <dsp:nvSpPr>
        <dsp:cNvPr id="0" name=""/>
        <dsp:cNvSpPr/>
      </dsp:nvSpPr>
      <dsp:spPr>
        <a:xfrm>
          <a:off x="0" y="645756"/>
          <a:ext cx="377704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E724F49-BD06-0F4C-9D14-61917AEFE97E}">
      <dsp:nvSpPr>
        <dsp:cNvPr id="0" name=""/>
        <dsp:cNvSpPr/>
      </dsp:nvSpPr>
      <dsp:spPr>
        <a:xfrm>
          <a:off x="0" y="645756"/>
          <a:ext cx="3777044" cy="645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300" kern="1200"/>
            <a:t>Nos últimos 25 anos identificamos 5 períodos de ruptura nos mercados de risco;</a:t>
          </a:r>
          <a:endParaRPr lang="en-US" sz="1300" kern="1200"/>
        </a:p>
      </dsp:txBody>
      <dsp:txXfrm>
        <a:off x="0" y="645756"/>
        <a:ext cx="3777044" cy="645362"/>
      </dsp:txXfrm>
    </dsp:sp>
    <dsp:sp modelId="{1CC4850F-CFC5-CC48-9C95-15B2B334E002}">
      <dsp:nvSpPr>
        <dsp:cNvPr id="0" name=""/>
        <dsp:cNvSpPr/>
      </dsp:nvSpPr>
      <dsp:spPr>
        <a:xfrm>
          <a:off x="0" y="1291118"/>
          <a:ext cx="377704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10837F6-CDC9-9F4E-9514-9A4A6768BB1F}">
      <dsp:nvSpPr>
        <dsp:cNvPr id="0" name=""/>
        <dsp:cNvSpPr/>
      </dsp:nvSpPr>
      <dsp:spPr>
        <a:xfrm>
          <a:off x="0" y="1291118"/>
          <a:ext cx="3777044" cy="645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300" kern="1200"/>
            <a:t>Os eventos mais críticos são os que se prolongam por mais de 1 ano;</a:t>
          </a:r>
          <a:endParaRPr lang="en-US" sz="1300" kern="1200"/>
        </a:p>
      </dsp:txBody>
      <dsp:txXfrm>
        <a:off x="0" y="1291118"/>
        <a:ext cx="3777044" cy="645362"/>
      </dsp:txXfrm>
    </dsp:sp>
    <dsp:sp modelId="{422ADC23-EC7A-EE44-B01D-9881ECC3BCD9}">
      <dsp:nvSpPr>
        <dsp:cNvPr id="0" name=""/>
        <dsp:cNvSpPr/>
      </dsp:nvSpPr>
      <dsp:spPr>
        <a:xfrm>
          <a:off x="0" y="1936480"/>
          <a:ext cx="377704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F290F00-FDA2-6741-B8E0-672AB92A6DB0}">
      <dsp:nvSpPr>
        <dsp:cNvPr id="0" name=""/>
        <dsp:cNvSpPr/>
      </dsp:nvSpPr>
      <dsp:spPr>
        <a:xfrm>
          <a:off x="0" y="1936480"/>
          <a:ext cx="3777044" cy="645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300" kern="1200" dirty="0"/>
            <a:t>Principais risco neste períodos são de continuidade dos veículos e das equipe gestoras;</a:t>
          </a:r>
          <a:endParaRPr lang="en-US" sz="1300" kern="1200" dirty="0"/>
        </a:p>
      </dsp:txBody>
      <dsp:txXfrm>
        <a:off x="0" y="1936480"/>
        <a:ext cx="3777044" cy="645362"/>
      </dsp:txXfrm>
    </dsp:sp>
    <dsp:sp modelId="{F33A786A-FD1C-774A-AC2E-0E0DBD3A6D2C}">
      <dsp:nvSpPr>
        <dsp:cNvPr id="0" name=""/>
        <dsp:cNvSpPr/>
      </dsp:nvSpPr>
      <dsp:spPr>
        <a:xfrm>
          <a:off x="0" y="2581842"/>
          <a:ext cx="3777044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312C6E7-93D5-F64D-8601-256A2AE9E83B}">
      <dsp:nvSpPr>
        <dsp:cNvPr id="0" name=""/>
        <dsp:cNvSpPr/>
      </dsp:nvSpPr>
      <dsp:spPr>
        <a:xfrm>
          <a:off x="0" y="2581842"/>
          <a:ext cx="3777044" cy="6453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300" kern="1200"/>
            <a:t>A diversificação internacional representa um eficiente mecanismo de proteção para eventos extremos no Brasil.</a:t>
          </a:r>
          <a:endParaRPr lang="en-US" sz="1300" kern="1200"/>
        </a:p>
      </dsp:txBody>
      <dsp:txXfrm>
        <a:off x="0" y="2581842"/>
        <a:ext cx="3777044" cy="6453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0.08235</cdr:x>
      <cdr:y>0.15693</cdr:y>
    </cdr:from>
    <cdr:to>
      <cdr:x>0.95833</cdr:x>
      <cdr:y>0.71273</cdr:y>
    </cdr:to>
    <cdr:cxnSp macro="">
      <cdr:nvCxnSpPr>
        <cdr:cNvPr id="3" name="Straight Arrow Connector 2">
          <a:extLst xmlns:a="http://schemas.openxmlformats.org/drawingml/2006/main">
            <a:ext uri="{FF2B5EF4-FFF2-40B4-BE49-F238E27FC236}">
              <a16:creationId xmlns:a16="http://schemas.microsoft.com/office/drawing/2014/main" id="{C9D82DA7-3A7D-66C2-E9A9-4CFC09C93EF3}"/>
            </a:ext>
          </a:extLst>
        </cdr:cNvPr>
        <cdr:cNvCxnSpPr/>
      </cdr:nvCxnSpPr>
      <cdr:spPr>
        <a:xfrm xmlns:a="http://schemas.openxmlformats.org/drawingml/2006/main">
          <a:off x="665818" y="579223"/>
          <a:ext cx="7082518" cy="2051436"/>
        </a:xfrm>
        <a:prstGeom xmlns:a="http://schemas.openxmlformats.org/drawingml/2006/main" prst="straightConnector1">
          <a:avLst/>
        </a:prstGeom>
        <a:ln xmlns:a="http://schemas.openxmlformats.org/drawingml/2006/main">
          <a:headEnd type="triangle"/>
          <a:tailEnd type="triangle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14CA7-84A8-D64C-8310-F05B3920CE9A}" type="datetimeFigureOut">
              <a:rPr lang="en-BR" smtClean="0"/>
              <a:t>27/04/26</a:t>
            </a:fld>
            <a:endParaRPr lang="en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72EB61-2BC6-3844-B221-AA7EF4EA0393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25864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36D29-3715-483F-9BC5-772518186262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2044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BR" dirty="0"/>
              <a:t>Historicamente o hedge cambial parece entregar excelentes resultados. Especialmente p investidores que avaliam sua performance em moeda nacional a diversificaçao em investimentos offshore apresenta comportamento anticiclico quase perfeito em momentos de alto stress nos mercados de risco locais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2EB61-2BC6-3844-B221-AA7EF4EA0393}" type="slidenum">
              <a:rPr lang="en-BR" smtClean="0"/>
              <a:t>16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734725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BR" dirty="0"/>
              <a:t>1. Mas no final das contas porque se expor a risco de eventos de cauda se é possivel aplicar os recursos c disponibilidade imediata a uma taxa superior a meta atuarial?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2EB61-2BC6-3844-B221-AA7EF4EA0393}" type="slidenum">
              <a:rPr lang="en-BR" smtClean="0"/>
              <a:t>4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944833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BR" dirty="0"/>
              <a:t>1- Certamente o evento de ruptura mais importante da história dos mercados financeiros globais.</a:t>
            </a:r>
          </a:p>
          <a:p>
            <a:r>
              <a:rPr lang="en-BR" dirty="0"/>
              <a:t>2- O evento é mais conhecido pela forte correçao no segundo semestre de 1929 mas maior impacto se deu nos anos subsequentes com perda de 90% do valor de mercado do indice</a:t>
            </a:r>
          </a:p>
          <a:p>
            <a:r>
              <a:rPr lang="en-BR" dirty="0"/>
              <a:t>3- As consequencias do ajuste de precos no mercado na economia real foram determinantes para grande depressao dos anos 30 que se prolongou ate a 2a Guerra Mundial em 1945</a:t>
            </a:r>
          </a:p>
          <a:p>
            <a:endParaRPr lang="en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2EB61-2BC6-3844-B221-AA7EF4EA0393}" type="slidenum">
              <a:rPr lang="en-BR" smtClean="0"/>
              <a:t>8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199386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1- A historia de John </a:t>
            </a:r>
            <a:r>
              <a:rPr lang="pt-BR" dirty="0" err="1"/>
              <a:t>Raskob</a:t>
            </a:r>
            <a:r>
              <a:rPr lang="pt-BR" dirty="0"/>
              <a:t> ilustra bem os conceitos de risco e horizonte de tempo que consideramos fundamentais para construção de mecanismo de proteção de carteiras para eventos de cauda</a:t>
            </a:r>
          </a:p>
          <a:p>
            <a:r>
              <a:rPr lang="pt-BR" dirty="0"/>
              <a:t>2- </a:t>
            </a:r>
            <a:r>
              <a:rPr lang="pt-BR" dirty="0" err="1"/>
              <a:t>Raskob</a:t>
            </a:r>
            <a:r>
              <a:rPr lang="pt-BR" dirty="0"/>
              <a:t> ficou conhecido como </a:t>
            </a:r>
            <a:r>
              <a:rPr lang="pt-BR" dirty="0" err="1"/>
              <a:t>vilao</a:t>
            </a:r>
            <a:r>
              <a:rPr lang="pt-BR" dirty="0"/>
              <a:t> do Crash de 1929 pois teve a infelicidade de escrever o artigo ... Há poucas semanas do crash.... Ate 1980 foi retratado como especulador que tirava proveito dos investidores comuns levando-as a investir e perder todo patrimônio na crise investindo em </a:t>
            </a:r>
            <a:r>
              <a:rPr lang="pt-BR" dirty="0" err="1"/>
              <a:t>açoes</a:t>
            </a:r>
            <a:endParaRPr lang="pt-BR" dirty="0"/>
          </a:p>
          <a:p>
            <a:r>
              <a:rPr lang="pt-BR" dirty="0"/>
              <a:t>3- Recentemente, Jeremy Siegel </a:t>
            </a:r>
            <a:r>
              <a:rPr lang="pt-BR" dirty="0" err="1"/>
              <a:t>prof</a:t>
            </a:r>
            <a:r>
              <a:rPr lang="pt-BR" dirty="0"/>
              <a:t> de Yale, procurou avaliar os resultados do plano proposto por </a:t>
            </a:r>
            <a:r>
              <a:rPr lang="pt-BR" dirty="0" err="1"/>
              <a:t>Raskob</a:t>
            </a:r>
            <a:r>
              <a:rPr lang="pt-BR" dirty="0"/>
              <a:t> naquele artigo e encontrou resultados surpreendentes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36D29-3715-483F-9BC5-772518186262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3821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36D29-3715-483F-9BC5-772518186262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07757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BR" dirty="0"/>
              <a:t>1- A diversificacao temporal eh uma estrategia muito eficaz p redurzir os riscos de eventos extremos como se ve no caso do Plano Raskob</a:t>
            </a:r>
          </a:p>
          <a:p>
            <a:r>
              <a:rPr lang="en-BR" dirty="0"/>
              <a:t>2- Este caso mostra que a variavel horizonte de investimento e parte crucial do processo de gestao de risco de eventos. Mesmo no que parece ser o pior cenário possivel para inicio de plano de alocacao em rv uma fluxo de aporte constante é extremamente eficaz na mitigaçao do risco de cauda</a:t>
            </a:r>
          </a:p>
          <a:p>
            <a:endParaRPr lang="en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2EB61-2BC6-3844-B221-AA7EF4EA0393}" type="slidenum">
              <a:rPr lang="en-BR" smtClean="0"/>
              <a:t>11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3383000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BR" dirty="0"/>
              <a:t>1- O quadro na tela mostra numericamente a razao pela qual o risco relevante p o investidor esta diretamente relacionado a seu horizonte de investimento</a:t>
            </a:r>
          </a:p>
          <a:p>
            <a:r>
              <a:rPr lang="en-BR" dirty="0"/>
              <a:t>2- Em horizontes curtos de investimento eh evidente que a alocaçao em classes de ativos naturalmente volateis é inadequada. Periodos acima de retornos reais de 10 anos observa-se que a relacao se inverte. Essa caracteritica se explica pela capacidade do recomposiçao do lucro da perda inflacionária que nao ocorre na divida cuja rendimento normalmente e prefixado.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2EB61-2BC6-3844-B221-AA7EF4EA0393}" type="slidenum">
              <a:rPr lang="en-BR" smtClean="0"/>
              <a:t>12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00921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BR" dirty="0"/>
              <a:t>Identificamos 5 periodos de ruptura nos mercados nacionais nos ultimos 25 anos</a:t>
            </a:r>
          </a:p>
          <a:p>
            <a:pPr marL="228600" indent="-228600">
              <a:buAutoNum type="arabicPeriod"/>
            </a:pPr>
            <a:r>
              <a:rPr lang="en-BR" dirty="0"/>
              <a:t>A principal caracteriticas que na nossa opiniao diferencia os eventos e sua duracao. As crises agudas como de 2008 e 2020, sao menos danosas para o investidor de longo prazo.</a:t>
            </a:r>
          </a:p>
          <a:p>
            <a:pPr marL="228600" indent="-228600">
              <a:buAutoNum type="arabicPeriod"/>
            </a:pPr>
            <a:r>
              <a:rPr lang="en-BR" dirty="0"/>
              <a:t>As crises mais perigosas sao as que se prolongam no tempo e acabam contaminado a economia real. O periodo de 1999 a 2002 e de 2012 a 2016 vimos como processos de recessao economica deterioram os fundamentos economicos das empresas tornando a precificaçao mais pessimista dos mercados. Neste contexto variaveis fora do controle do gestor comecam a se tornar cruciais p continuidade da plataforma.</a:t>
            </a:r>
          </a:p>
          <a:p>
            <a:pPr marL="228600" indent="-228600">
              <a:buAutoNum type="arabicPeriod"/>
            </a:pPr>
            <a:r>
              <a:rPr lang="en-BR" dirty="0"/>
              <a:t>A governanca das empresas e da setor se deteriora na medida que oos insiders passam a priorizar seu proprio interesse e as instituiçoes nao vem o mercado como aliado na construcao de um ambiente positivo p investimento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72EB61-2BC6-3844-B221-AA7EF4EA0393}" type="slidenum">
              <a:rPr lang="en-BR" smtClean="0"/>
              <a:t>13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732679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FIA - 9030,13</a:t>
            </a:r>
            <a:br>
              <a:rPr lang="pt-BR"/>
            </a:br>
            <a:r>
              <a:rPr lang="pt-BR"/>
              <a:t>IBOV – 1664</a:t>
            </a:r>
            <a:br>
              <a:rPr lang="pt-BR"/>
            </a:br>
            <a:r>
              <a:rPr lang="pt-BR"/>
              <a:t>ALPHA - 7365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D36D29-3715-483F-9BC5-772518186262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0713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4/27/26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29C_9E6C4BD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14400" y="1652395"/>
            <a:ext cx="7525933" cy="1401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sz="3200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A </a:t>
            </a:r>
            <a:r>
              <a:rPr lang="en-US" sz="3200" b="1" i="1" dirty="0" err="1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Importancia</a:t>
            </a:r>
            <a:r>
              <a:rPr lang="en-US" sz="3200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da </a:t>
            </a:r>
            <a:r>
              <a:rPr lang="en-US" sz="3200" b="1" i="1" dirty="0" err="1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Diversificaçao</a:t>
            </a:r>
            <a:r>
              <a:rPr lang="en-US" sz="3200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</a:t>
            </a:r>
            <a:r>
              <a:rPr lang="en-US" sz="3200" b="1" i="1" dirty="0" err="1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em</a:t>
            </a:r>
            <a:r>
              <a:rPr lang="en-US" sz="3200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Renda Variavel x </a:t>
            </a:r>
            <a:r>
              <a:rPr lang="en-US" sz="3200" b="1" i="1" dirty="0" err="1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Objetivos</a:t>
            </a:r>
            <a:r>
              <a:rPr lang="en-US" sz="3200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</a:t>
            </a:r>
            <a:r>
              <a:rPr lang="en-US" sz="3200" b="1" i="1" dirty="0" err="1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Atuariais</a:t>
            </a:r>
            <a:r>
              <a:rPr lang="en-US" sz="3200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9144000" cy="1351566"/>
            <a:chOff x="0" y="0"/>
            <a:chExt cx="4816593" cy="7119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711936"/>
            </a:xfrm>
            <a:custGeom>
              <a:avLst/>
              <a:gdLst/>
              <a:ahLst/>
              <a:cxnLst/>
              <a:rect l="l" t="t" r="r" b="b"/>
              <a:pathLst>
                <a:path w="4816592" h="711936">
                  <a:moveTo>
                    <a:pt x="0" y="0"/>
                  </a:moveTo>
                  <a:lnTo>
                    <a:pt x="4816592" y="0"/>
                  </a:lnTo>
                  <a:lnTo>
                    <a:pt x="4816592" y="711936"/>
                  </a:lnTo>
                  <a:lnTo>
                    <a:pt x="0" y="711936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en-BR" sz="90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759561"/>
            </a:xfrm>
            <a:prstGeom prst="rect">
              <a:avLst/>
            </a:prstGeom>
          </p:spPr>
          <p:txBody>
            <a:bodyPr lIns="25400" tIns="25400" rIns="25400" bIns="25400" rtlCol="0" anchor="ctr"/>
            <a:lstStyle/>
            <a:p>
              <a:pPr algn="ctr">
                <a:lnSpc>
                  <a:spcPts val="1847"/>
                </a:lnSpc>
              </a:pPr>
              <a:endParaRPr sz="90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809032" y="3231108"/>
            <a:ext cx="7525934" cy="3725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b="1" i="1" dirty="0" err="1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Eventos</a:t>
            </a:r>
            <a:r>
              <a:rPr lang="en-US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de Cauda e </a:t>
            </a:r>
            <a:r>
              <a:rPr lang="en-US" b="1" i="1" dirty="0" err="1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Imunização</a:t>
            </a:r>
            <a:r>
              <a:rPr lang="en-US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de </a:t>
            </a:r>
            <a:r>
              <a:rPr lang="en-US" b="1" i="1" dirty="0" err="1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Carteiras</a:t>
            </a:r>
            <a:r>
              <a:rPr lang="en-US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 com Horizonte de Longo </a:t>
            </a:r>
            <a:r>
              <a:rPr lang="en-US" b="1" i="1" dirty="0" err="1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Prazo</a:t>
            </a:r>
            <a:endParaRPr lang="en-US" b="1" i="1" dirty="0">
              <a:solidFill>
                <a:srgbClr val="025DA6"/>
              </a:solidFill>
              <a:latin typeface="Cormorant Garamond Bold Italics"/>
              <a:ea typeface="Cormorant Garamond Bold Italics"/>
              <a:cs typeface="Cormorant Garamond Bold Italics"/>
              <a:sym typeface="Cormorant Garamond Bold Itali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28161" y="4052830"/>
            <a:ext cx="6287679" cy="647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29"/>
              </a:lnSpc>
              <a:spcBef>
                <a:spcPct val="0"/>
              </a:spcBef>
            </a:pPr>
            <a:r>
              <a:rPr lang="en-US" sz="1878" dirty="0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Luiz Fernando Araujo</a:t>
            </a:r>
          </a:p>
          <a:p>
            <a:pPr algn="ctr">
              <a:lnSpc>
                <a:spcPts val="2629"/>
              </a:lnSpc>
              <a:spcBef>
                <a:spcPct val="0"/>
              </a:spcBef>
            </a:pPr>
            <a:r>
              <a:rPr lang="en-US" sz="1878" dirty="0" err="1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Finacap</a:t>
            </a:r>
            <a:r>
              <a:rPr lang="en-US" sz="1878" dirty="0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 Investimentos</a:t>
            </a:r>
          </a:p>
        </p:txBody>
      </p:sp>
      <p:sp>
        <p:nvSpPr>
          <p:cNvPr id="8" name="Freeform 8"/>
          <p:cNvSpPr/>
          <p:nvPr/>
        </p:nvSpPr>
        <p:spPr>
          <a:xfrm>
            <a:off x="3027954" y="1351566"/>
            <a:ext cx="3088093" cy="146685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BR" sz="900"/>
          </a:p>
        </p:txBody>
      </p:sp>
      <p:sp>
        <p:nvSpPr>
          <p:cNvPr id="9" name="Freeform 9"/>
          <p:cNvSpPr/>
          <p:nvPr/>
        </p:nvSpPr>
        <p:spPr>
          <a:xfrm>
            <a:off x="0" y="-229573"/>
            <a:ext cx="1955697" cy="1955697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en-BR" sz="900"/>
          </a:p>
        </p:txBody>
      </p:sp>
      <p:sp>
        <p:nvSpPr>
          <p:cNvPr id="10" name="Freeform 10"/>
          <p:cNvSpPr/>
          <p:nvPr/>
        </p:nvSpPr>
        <p:spPr>
          <a:xfrm>
            <a:off x="342174" y="0"/>
            <a:ext cx="1322038" cy="1322038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BR" sz="900"/>
          </a:p>
        </p:txBody>
      </p:sp>
      <p:grpSp>
        <p:nvGrpSpPr>
          <p:cNvPr id="11" name="Group 11"/>
          <p:cNvGrpSpPr/>
          <p:nvPr/>
        </p:nvGrpSpPr>
        <p:grpSpPr>
          <a:xfrm>
            <a:off x="7275675" y="168112"/>
            <a:ext cx="1490521" cy="982442"/>
            <a:chOff x="0" y="0"/>
            <a:chExt cx="3974721" cy="2619845"/>
          </a:xfrm>
        </p:grpSpPr>
        <p:sp>
          <p:nvSpPr>
            <p:cNvPr id="12" name="Freeform 12"/>
            <p:cNvSpPr/>
            <p:nvPr/>
          </p:nvSpPr>
          <p:spPr>
            <a:xfrm>
              <a:off x="2616345" y="0"/>
              <a:ext cx="1235253" cy="1148197"/>
            </a:xfrm>
            <a:custGeom>
              <a:avLst/>
              <a:gdLst/>
              <a:ahLst/>
              <a:cxnLst/>
              <a:rect l="l" t="t" r="r" b="b"/>
              <a:pathLst>
                <a:path w="1235253" h="1148197">
                  <a:moveTo>
                    <a:pt x="0" y="0"/>
                  </a:moveTo>
                  <a:lnTo>
                    <a:pt x="1235253" y="0"/>
                  </a:lnTo>
                  <a:lnTo>
                    <a:pt x="1235253" y="1148197"/>
                  </a:lnTo>
                  <a:lnTo>
                    <a:pt x="0" y="1148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en-BR" sz="9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432168"/>
              <a:ext cx="3974721" cy="8658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89"/>
                </a:lnSpc>
              </a:pPr>
              <a:r>
                <a:rPr lang="en-US" sz="192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1920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081522"/>
              <a:ext cx="3974721" cy="7321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56"/>
                </a:lnSpc>
              </a:pPr>
              <a:r>
                <a:rPr lang="en-US" sz="1611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80602"/>
              <a:ext cx="3974721" cy="8663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97"/>
                </a:lnSpc>
              </a:pPr>
              <a:r>
                <a:rPr lang="en-US" sz="1927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397701" y="2401666"/>
              <a:ext cx="1179320" cy="2181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93"/>
                </a:lnSpc>
              </a:pPr>
              <a:r>
                <a:rPr lang="en-US" sz="495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1" name="Rectangle 1040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43" name="Freeform: Shape 1042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87628" cy="51435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Resultado de imagem para INVESTINDO EM AÇÕES NO LONGO PRAZO">
            <a:extLst>
              <a:ext uri="{FF2B5EF4-FFF2-40B4-BE49-F238E27FC236}">
                <a16:creationId xmlns:a16="http://schemas.microsoft.com/office/drawing/2014/main" id="{E4325E02-ED72-4B78-ADFD-92D304AC694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" r="2" b="8335"/>
          <a:stretch/>
        </p:blipFill>
        <p:spPr bwMode="auto">
          <a:xfrm>
            <a:off x="2925922" y="482601"/>
            <a:ext cx="4590587" cy="417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928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C4028FD-8BAA-4A19-BFDE-594D991B7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0"/>
            <a:ext cx="6856285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F033CFB-CE85-4315-893E-7B6E98ACAEFA}"/>
              </a:ext>
            </a:extLst>
          </p:cNvPr>
          <p:cNvSpPr txBox="1"/>
          <p:nvPr/>
        </p:nvSpPr>
        <p:spPr>
          <a:xfrm>
            <a:off x="1614488" y="417747"/>
            <a:ext cx="5915025" cy="85027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  <a:spcAft>
                <a:spcPts val="450"/>
              </a:spcAft>
            </a:pPr>
            <a:r>
              <a:rPr lang="en-US" sz="3375">
                <a:latin typeface="+mj-lt"/>
                <a:ea typeface="+mj-ea"/>
                <a:cs typeface="+mj-cs"/>
              </a:rPr>
              <a:t>Plano Raskob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5646EFB-D362-4AB0-BADA-BABB6AA9D4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9473807"/>
              </p:ext>
            </p:extLst>
          </p:nvPr>
        </p:nvGraphicFramePr>
        <p:xfrm>
          <a:off x="1614488" y="1369219"/>
          <a:ext cx="5915025" cy="3263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10941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CE15C8-AFB6-70DF-C86D-259A5DFCB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0"/>
            <a:ext cx="6858000" cy="51435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1319" y="360045"/>
            <a:ext cx="6321362" cy="442341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8" name="Picture 7" descr="A graph of stock prices&#10;&#10;AI-generated content may be incorrect.">
            <a:extLst>
              <a:ext uri="{FF2B5EF4-FFF2-40B4-BE49-F238E27FC236}">
                <a16:creationId xmlns:a16="http://schemas.microsoft.com/office/drawing/2014/main" id="{B1073E19-863F-9AA5-FD79-157C8377B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170" y="482600"/>
            <a:ext cx="4889658" cy="417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5722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D4FCE7-9978-EACC-FB75-E0C298001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AC477752-ACCA-41C1-9B1D-D0CED1F9CB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0"/>
            <a:ext cx="6856285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3509DC-66AA-6A02-3282-504608D37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328" y="127433"/>
            <a:ext cx="7079337" cy="979856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en-US" sz="2625" dirty="0" err="1"/>
              <a:t>Finacap</a:t>
            </a:r>
            <a:r>
              <a:rPr lang="en-US" sz="2625" dirty="0"/>
              <a:t> FIA – </a:t>
            </a:r>
            <a:r>
              <a:rPr lang="en-US" sz="2625" dirty="0" err="1"/>
              <a:t>Principais</a:t>
            </a:r>
            <a:r>
              <a:rPr lang="en-US" sz="2625" dirty="0"/>
              <a:t> </a:t>
            </a:r>
            <a:r>
              <a:rPr lang="en-US" sz="2625" dirty="0" err="1"/>
              <a:t>Eventos</a:t>
            </a:r>
            <a:r>
              <a:rPr lang="en-US" sz="2625" dirty="0"/>
              <a:t> </a:t>
            </a:r>
            <a:r>
              <a:rPr lang="en-US" sz="2625" dirty="0" err="1"/>
              <a:t>Ultimos</a:t>
            </a:r>
            <a:r>
              <a:rPr lang="en-US" sz="2625" dirty="0"/>
              <a:t> 25 </a:t>
            </a:r>
            <a:r>
              <a:rPr lang="en-US" sz="2625" dirty="0" err="1"/>
              <a:t>anos</a:t>
            </a:r>
            <a:endParaRPr lang="en-US" sz="2625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77C3222-4A7E-3F76-2A2E-E9007E93D8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1417797"/>
              </p:ext>
            </p:extLst>
          </p:nvPr>
        </p:nvGraphicFramePr>
        <p:xfrm>
          <a:off x="604135" y="1384070"/>
          <a:ext cx="7894974" cy="3337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A64FAFB1-8B7F-4006-3605-24CD4ADD17D5}"/>
              </a:ext>
            </a:extLst>
          </p:cNvPr>
          <p:cNvCxnSpPr/>
          <p:nvPr/>
        </p:nvCxnSpPr>
        <p:spPr>
          <a:xfrm flipV="1">
            <a:off x="1472691" y="1071625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9E8FDD8-5C1A-9B56-14AD-BA5A835394B9}"/>
              </a:ext>
            </a:extLst>
          </p:cNvPr>
          <p:cNvCxnSpPr/>
          <p:nvPr/>
        </p:nvCxnSpPr>
        <p:spPr>
          <a:xfrm flipV="1">
            <a:off x="1336548" y="1041228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5827C6C5-B3C8-3A66-1CAA-3ACC0B299F91}"/>
              </a:ext>
            </a:extLst>
          </p:cNvPr>
          <p:cNvCxnSpPr/>
          <p:nvPr/>
        </p:nvCxnSpPr>
        <p:spPr>
          <a:xfrm flipV="1">
            <a:off x="2131573" y="1071625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E159C42-544A-1493-74DF-80E91A9F8FE2}"/>
              </a:ext>
            </a:extLst>
          </p:cNvPr>
          <p:cNvCxnSpPr/>
          <p:nvPr/>
        </p:nvCxnSpPr>
        <p:spPr>
          <a:xfrm flipV="1">
            <a:off x="2276478" y="1071625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41B3F94-0225-30B9-C8CB-C341FD298FEA}"/>
              </a:ext>
            </a:extLst>
          </p:cNvPr>
          <p:cNvCxnSpPr/>
          <p:nvPr/>
        </p:nvCxnSpPr>
        <p:spPr>
          <a:xfrm flipV="1">
            <a:off x="3995134" y="1041228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44B71710-E27E-78FA-0EA4-B8FC18E7AA6F}"/>
              </a:ext>
            </a:extLst>
          </p:cNvPr>
          <p:cNvCxnSpPr/>
          <p:nvPr/>
        </p:nvCxnSpPr>
        <p:spPr>
          <a:xfrm flipV="1">
            <a:off x="4235766" y="1071625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65A4BD09-C7BC-5CF9-69A1-AF49713DC78C}"/>
              </a:ext>
            </a:extLst>
          </p:cNvPr>
          <p:cNvCxnSpPr/>
          <p:nvPr/>
        </p:nvCxnSpPr>
        <p:spPr>
          <a:xfrm flipV="1">
            <a:off x="5872356" y="1107289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11ED8C8-AE10-C924-5DCF-212692631EB8}"/>
              </a:ext>
            </a:extLst>
          </p:cNvPr>
          <p:cNvCxnSpPr/>
          <p:nvPr/>
        </p:nvCxnSpPr>
        <p:spPr>
          <a:xfrm flipV="1">
            <a:off x="6101842" y="1107289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7F8D220A-AE22-4E60-E3C0-8EB9CCBA8547}"/>
              </a:ext>
            </a:extLst>
          </p:cNvPr>
          <p:cNvCxnSpPr/>
          <p:nvPr/>
        </p:nvCxnSpPr>
        <p:spPr>
          <a:xfrm flipV="1">
            <a:off x="7062867" y="1071625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D67C339C-A642-CD75-C0BB-AAED8C182AAC}"/>
              </a:ext>
            </a:extLst>
          </p:cNvPr>
          <p:cNvCxnSpPr/>
          <p:nvPr/>
        </p:nvCxnSpPr>
        <p:spPr>
          <a:xfrm flipV="1">
            <a:off x="7201350" y="1071625"/>
            <a:ext cx="0" cy="35108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9B087869-3569-D565-6DAB-9C9A79C2D978}"/>
              </a:ext>
            </a:extLst>
          </p:cNvPr>
          <p:cNvSpPr txBox="1"/>
          <p:nvPr/>
        </p:nvSpPr>
        <p:spPr>
          <a:xfrm>
            <a:off x="6677817" y="4643116"/>
            <a:ext cx="88097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R" sz="1050" dirty="0"/>
              <a:t>Pademia Covid</a:t>
            </a:r>
          </a:p>
          <a:p>
            <a:pPr algn="ctr"/>
            <a:r>
              <a:rPr lang="en-BR" sz="1050" dirty="0"/>
              <a:t>12 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30D3C3E-739B-5ED7-74CB-B6058C8AF12D}"/>
              </a:ext>
            </a:extLst>
          </p:cNvPr>
          <p:cNvSpPr txBox="1"/>
          <p:nvPr/>
        </p:nvSpPr>
        <p:spPr>
          <a:xfrm>
            <a:off x="5400045" y="4618131"/>
            <a:ext cx="111839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R" sz="1050" dirty="0"/>
              <a:t>Impeachment Dilma</a:t>
            </a:r>
          </a:p>
          <a:p>
            <a:pPr algn="ctr"/>
            <a:r>
              <a:rPr lang="en-BR" sz="1050" dirty="0"/>
              <a:t>256 s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32051C8-F64B-7831-7E17-301C076D27A3}"/>
              </a:ext>
            </a:extLst>
          </p:cNvPr>
          <p:cNvSpPr txBox="1"/>
          <p:nvPr/>
        </p:nvSpPr>
        <p:spPr>
          <a:xfrm>
            <a:off x="3670643" y="4592911"/>
            <a:ext cx="88097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R" sz="1050" dirty="0"/>
              <a:t>Subprime EUA</a:t>
            </a:r>
          </a:p>
          <a:p>
            <a:pPr algn="ctr"/>
            <a:r>
              <a:rPr lang="en-BR" sz="1050" dirty="0"/>
              <a:t>57 s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4BCDDF9-2EF1-BA29-2E65-7DC6C09714B3}"/>
              </a:ext>
            </a:extLst>
          </p:cNvPr>
          <p:cNvSpPr txBox="1"/>
          <p:nvPr/>
        </p:nvSpPr>
        <p:spPr>
          <a:xfrm>
            <a:off x="1861082" y="4598577"/>
            <a:ext cx="70693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R" sz="1050" dirty="0"/>
              <a:t>Eleição Lula I</a:t>
            </a:r>
          </a:p>
          <a:p>
            <a:pPr algn="ctr"/>
            <a:r>
              <a:rPr lang="en-BR" sz="1050" dirty="0"/>
              <a:t>39 s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0C9825B-755E-A3C8-8258-FFA8A6A9F68D}"/>
              </a:ext>
            </a:extLst>
          </p:cNvPr>
          <p:cNvSpPr txBox="1"/>
          <p:nvPr/>
        </p:nvSpPr>
        <p:spPr>
          <a:xfrm>
            <a:off x="919947" y="4592911"/>
            <a:ext cx="70693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BR" sz="1050" dirty="0"/>
              <a:t>Crise Russia</a:t>
            </a:r>
          </a:p>
          <a:p>
            <a:pPr algn="ctr"/>
            <a:r>
              <a:rPr lang="en-BR" sz="1050" dirty="0"/>
              <a:t>17 s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481111B7-89DB-4B45-5A99-7E1F0C2D1BD7}"/>
              </a:ext>
            </a:extLst>
          </p:cNvPr>
          <p:cNvCxnSpPr>
            <a:cxnSpLocks/>
          </p:cNvCxnSpPr>
          <p:nvPr/>
        </p:nvCxnSpPr>
        <p:spPr>
          <a:xfrm>
            <a:off x="2073573" y="4162323"/>
            <a:ext cx="20290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1FABDE9B-BF9E-5D4D-DC28-35134F074121}"/>
              </a:ext>
            </a:extLst>
          </p:cNvPr>
          <p:cNvCxnSpPr>
            <a:cxnSpLocks/>
          </p:cNvCxnSpPr>
          <p:nvPr/>
        </p:nvCxnSpPr>
        <p:spPr>
          <a:xfrm>
            <a:off x="5872356" y="4295830"/>
            <a:ext cx="22948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67388667-7CE9-1FAB-3732-986A0F61C268}"/>
              </a:ext>
            </a:extLst>
          </p:cNvPr>
          <p:cNvCxnSpPr>
            <a:cxnSpLocks/>
          </p:cNvCxnSpPr>
          <p:nvPr/>
        </p:nvCxnSpPr>
        <p:spPr>
          <a:xfrm>
            <a:off x="7048209" y="4179023"/>
            <a:ext cx="18119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1B7DD9BC-8474-7896-E88D-9C2FDF452BB0}"/>
              </a:ext>
            </a:extLst>
          </p:cNvPr>
          <p:cNvCxnSpPr>
            <a:cxnSpLocks/>
          </p:cNvCxnSpPr>
          <p:nvPr/>
        </p:nvCxnSpPr>
        <p:spPr>
          <a:xfrm flipH="1">
            <a:off x="1308755" y="4179023"/>
            <a:ext cx="20243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CB2FF8E-B72E-9E97-F26D-6DFABDAB73A3}"/>
              </a:ext>
            </a:extLst>
          </p:cNvPr>
          <p:cNvCxnSpPr>
            <a:cxnSpLocks/>
          </p:cNvCxnSpPr>
          <p:nvPr/>
        </p:nvCxnSpPr>
        <p:spPr>
          <a:xfrm>
            <a:off x="3995134" y="4372832"/>
            <a:ext cx="277959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877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5F879AC3-D4CE-493C-ADC7-06205677F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487628" cy="51435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89BA3951-85DC-EC12-8FA7-DD63ECE69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2"/>
            <a:ext cx="2057400" cy="273844"/>
          </a:xfr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spcAft>
                <a:spcPts val="600"/>
              </a:spcAft>
              <a:defRPr/>
            </a:pPr>
            <a:fld id="{438B4529-16DD-449A-8E38-9AC9283A482F}" type="slidenum">
              <a:rPr lang="en-US" altLang="en-US"/>
              <a:pPr defTabSz="914400">
                <a:spcAft>
                  <a:spcPts val="600"/>
                </a:spcAft>
                <a:defRPr/>
              </a:pPr>
              <a:t>14</a:t>
            </a:fld>
            <a:endParaRPr lang="en-US" altLang="en-US"/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DD604149-A645-4B20-BF30-4FF97D0CFF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493952"/>
              </p:ext>
            </p:extLst>
          </p:nvPr>
        </p:nvGraphicFramePr>
        <p:xfrm>
          <a:off x="1781032" y="482601"/>
          <a:ext cx="6880367" cy="4178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CaixaDeTexto 15">
            <a:extLst>
              <a:ext uri="{FF2B5EF4-FFF2-40B4-BE49-F238E27FC236}">
                <a16:creationId xmlns:a16="http://schemas.microsoft.com/office/drawing/2014/main" id="{2C954D09-6FA0-47A4-9C6C-B97D7CB8439C}"/>
              </a:ext>
            </a:extLst>
          </p:cNvPr>
          <p:cNvSpPr txBox="1"/>
          <p:nvPr/>
        </p:nvSpPr>
        <p:spPr>
          <a:xfrm rot="20150718">
            <a:off x="3698227" y="1986539"/>
            <a:ext cx="2831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17% a.a.</a:t>
            </a:r>
          </a:p>
        </p:txBody>
      </p:sp>
      <p:cxnSp>
        <p:nvCxnSpPr>
          <p:cNvPr id="8" name="Conector de Seta Reta 12">
            <a:extLst>
              <a:ext uri="{FF2B5EF4-FFF2-40B4-BE49-F238E27FC236}">
                <a16:creationId xmlns:a16="http://schemas.microsoft.com/office/drawing/2014/main" id="{9DB51D41-E50B-4802-8FBF-105335563E64}"/>
              </a:ext>
            </a:extLst>
          </p:cNvPr>
          <p:cNvCxnSpPr>
            <a:cxnSpLocks/>
          </p:cNvCxnSpPr>
          <p:nvPr/>
        </p:nvCxnSpPr>
        <p:spPr>
          <a:xfrm flipV="1">
            <a:off x="2190046" y="925688"/>
            <a:ext cx="5847644" cy="3127022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789742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488815"/>
            <a:ext cx="6858000" cy="552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050" y="482600"/>
            <a:ext cx="6306145" cy="558627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</a:rPr>
              <a:t>ALTERNATIVA DAS NTN-B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6F18F82-385D-CBFF-8EFE-FA8F13F860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6632326"/>
              </p:ext>
            </p:extLst>
          </p:nvPr>
        </p:nvGraphicFramePr>
        <p:xfrm>
          <a:off x="1504951" y="1256421"/>
          <a:ext cx="6134099" cy="3295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739B62-BDA9-E9F1-A044-237A12256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12E2D1-BB67-1A55-0FA1-91FBE87AA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" y="244026"/>
            <a:ext cx="3276451" cy="1467631"/>
          </a:xfrm>
        </p:spPr>
        <p:txBody>
          <a:bodyPr anchor="b">
            <a:normAutofit/>
          </a:bodyPr>
          <a:lstStyle/>
          <a:p>
            <a:r>
              <a:rPr lang="en-BR" sz="4100"/>
              <a:t>Seguro Cambial</a:t>
            </a:r>
          </a:p>
        </p:txBody>
      </p:sp>
      <p:sp>
        <p:nvSpPr>
          <p:cNvPr id="24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60" y="1940245"/>
            <a:ext cx="2606040" cy="13716"/>
          </a:xfrm>
          <a:custGeom>
            <a:avLst/>
            <a:gdLst>
              <a:gd name="csX0" fmla="*/ 0 w 2606040"/>
              <a:gd name="csY0" fmla="*/ 0 h 13716"/>
              <a:gd name="csX1" fmla="*/ 625450 w 2606040"/>
              <a:gd name="csY1" fmla="*/ 0 h 13716"/>
              <a:gd name="csX2" fmla="*/ 1224839 w 2606040"/>
              <a:gd name="csY2" fmla="*/ 0 h 13716"/>
              <a:gd name="csX3" fmla="*/ 1824228 w 2606040"/>
              <a:gd name="csY3" fmla="*/ 0 h 13716"/>
              <a:gd name="csX4" fmla="*/ 2606040 w 2606040"/>
              <a:gd name="csY4" fmla="*/ 0 h 13716"/>
              <a:gd name="csX5" fmla="*/ 2606040 w 2606040"/>
              <a:gd name="csY5" fmla="*/ 13716 h 13716"/>
              <a:gd name="csX6" fmla="*/ 1902409 w 2606040"/>
              <a:gd name="csY6" fmla="*/ 13716 h 13716"/>
              <a:gd name="csX7" fmla="*/ 1276960 w 2606040"/>
              <a:gd name="csY7" fmla="*/ 13716 h 13716"/>
              <a:gd name="csX8" fmla="*/ 677570 w 2606040"/>
              <a:gd name="csY8" fmla="*/ 13716 h 13716"/>
              <a:gd name="csX9" fmla="*/ 0 w 2606040"/>
              <a:gd name="csY9" fmla="*/ 13716 h 13716"/>
              <a:gd name="csX10" fmla="*/ 0 w 2606040"/>
              <a:gd name="csY10" fmla="*/ 0 h 1371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606040" h="13716" fill="none" extrusionOk="0">
                <a:moveTo>
                  <a:pt x="0" y="0"/>
                </a:moveTo>
                <a:cubicBezTo>
                  <a:pt x="266776" y="-600"/>
                  <a:pt x="322756" y="3201"/>
                  <a:pt x="625450" y="0"/>
                </a:cubicBezTo>
                <a:cubicBezTo>
                  <a:pt x="928144" y="-3201"/>
                  <a:pt x="968141" y="9269"/>
                  <a:pt x="1224839" y="0"/>
                </a:cubicBezTo>
                <a:cubicBezTo>
                  <a:pt x="1481537" y="-9269"/>
                  <a:pt x="1569059" y="21947"/>
                  <a:pt x="1824228" y="0"/>
                </a:cubicBezTo>
                <a:cubicBezTo>
                  <a:pt x="2079397" y="-21947"/>
                  <a:pt x="2326053" y="-10194"/>
                  <a:pt x="2606040" y="0"/>
                </a:cubicBezTo>
                <a:cubicBezTo>
                  <a:pt x="2605690" y="5728"/>
                  <a:pt x="2605650" y="7624"/>
                  <a:pt x="2606040" y="13716"/>
                </a:cubicBezTo>
                <a:cubicBezTo>
                  <a:pt x="2256758" y="26838"/>
                  <a:pt x="2173673" y="-17450"/>
                  <a:pt x="1902409" y="13716"/>
                </a:cubicBezTo>
                <a:cubicBezTo>
                  <a:pt x="1631145" y="44882"/>
                  <a:pt x="1461378" y="894"/>
                  <a:pt x="1276960" y="13716"/>
                </a:cubicBezTo>
                <a:cubicBezTo>
                  <a:pt x="1092542" y="26538"/>
                  <a:pt x="890442" y="8641"/>
                  <a:pt x="677570" y="13716"/>
                </a:cubicBezTo>
                <a:cubicBezTo>
                  <a:pt x="464698" y="18792"/>
                  <a:pt x="187648" y="31265"/>
                  <a:pt x="0" y="13716"/>
                </a:cubicBezTo>
                <a:cubicBezTo>
                  <a:pt x="-302" y="10335"/>
                  <a:pt x="417" y="4724"/>
                  <a:pt x="0" y="0"/>
                </a:cubicBezTo>
                <a:close/>
              </a:path>
              <a:path w="2606040" h="13716" stroke="0" extrusionOk="0">
                <a:moveTo>
                  <a:pt x="0" y="0"/>
                </a:moveTo>
                <a:cubicBezTo>
                  <a:pt x="197231" y="3803"/>
                  <a:pt x="358914" y="-9291"/>
                  <a:pt x="599389" y="0"/>
                </a:cubicBezTo>
                <a:cubicBezTo>
                  <a:pt x="839864" y="9291"/>
                  <a:pt x="979371" y="8509"/>
                  <a:pt x="1303020" y="0"/>
                </a:cubicBezTo>
                <a:cubicBezTo>
                  <a:pt x="1626669" y="-8509"/>
                  <a:pt x="1726300" y="7440"/>
                  <a:pt x="1876349" y="0"/>
                </a:cubicBezTo>
                <a:cubicBezTo>
                  <a:pt x="2026398" y="-7440"/>
                  <a:pt x="2430712" y="17957"/>
                  <a:pt x="2606040" y="0"/>
                </a:cubicBezTo>
                <a:cubicBezTo>
                  <a:pt x="2606569" y="5071"/>
                  <a:pt x="2606315" y="7437"/>
                  <a:pt x="2606040" y="13716"/>
                </a:cubicBezTo>
                <a:cubicBezTo>
                  <a:pt x="2393024" y="-2332"/>
                  <a:pt x="2191161" y="34687"/>
                  <a:pt x="1980590" y="13716"/>
                </a:cubicBezTo>
                <a:cubicBezTo>
                  <a:pt x="1770019" y="-7255"/>
                  <a:pt x="1476440" y="31542"/>
                  <a:pt x="1276960" y="13716"/>
                </a:cubicBezTo>
                <a:cubicBezTo>
                  <a:pt x="1077480" y="-4110"/>
                  <a:pt x="880988" y="37553"/>
                  <a:pt x="651510" y="13716"/>
                </a:cubicBezTo>
                <a:cubicBezTo>
                  <a:pt x="422032" y="-10121"/>
                  <a:pt x="130744" y="-6519"/>
                  <a:pt x="0" y="13716"/>
                </a:cubicBezTo>
                <a:cubicBezTo>
                  <a:pt x="198" y="8947"/>
                  <a:pt x="304" y="52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AF7D49-881C-C5E9-4D3D-658AA7ECE7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060" y="2154674"/>
            <a:ext cx="3182691" cy="24905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BR" sz="1700"/>
              <a:t>O dólar apresenta comportamento anticiclico quase perfeito em momentos de alto stress nos mercados de risco locais</a:t>
            </a:r>
          </a:p>
        </p:txBody>
      </p:sp>
      <p:pic>
        <p:nvPicPr>
          <p:cNvPr id="5" name="Picture 4" descr="Two people standing with umbrella">
            <a:extLst>
              <a:ext uri="{FF2B5EF4-FFF2-40B4-BE49-F238E27FC236}">
                <a16:creationId xmlns:a16="http://schemas.microsoft.com/office/drawing/2014/main" id="{8CAC369D-6F11-B15C-9761-19612A00E2E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02" r="2" b="2"/>
          <a:stretch>
            <a:fillRect/>
          </a:stretch>
        </p:blipFill>
        <p:spPr>
          <a:xfrm>
            <a:off x="3983776" y="10"/>
            <a:ext cx="5159081" cy="51434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650624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3810F4-5E11-C3EC-CE5B-D3FACA715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0"/>
            <a:ext cx="6856286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B06CF5-8398-A333-E33F-33D2FBBB2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4488" y="138604"/>
            <a:ext cx="5915025" cy="1129412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algn="l" defTabSz="685800">
              <a:lnSpc>
                <a:spcPct val="90000"/>
              </a:lnSpc>
            </a:pPr>
            <a:r>
              <a:rPr lang="en-US" sz="3375"/>
              <a:t>Finacap FIA x Dólar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BD8392D-27B0-2B42-BCD0-2E95508B7C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2584413"/>
              </p:ext>
            </p:extLst>
          </p:nvPr>
        </p:nvGraphicFramePr>
        <p:xfrm>
          <a:off x="1614487" y="1384070"/>
          <a:ext cx="5913308" cy="3337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62060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F4F684-6864-B0C5-3F4A-736B95CFC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AC477752-ACCA-41C1-9B1D-D0CED1F9CB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0"/>
            <a:ext cx="6856285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522E29-E915-11F0-1891-17E94A8B6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4487" y="260749"/>
            <a:ext cx="4154941" cy="979856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en-US" sz="3150" dirty="0" err="1"/>
              <a:t>Finacap</a:t>
            </a:r>
            <a:r>
              <a:rPr lang="en-US" sz="3150" dirty="0"/>
              <a:t> FIA USD 60 / 40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0CFA185-A803-F332-286F-01826D69BF6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34863"/>
              </p:ext>
            </p:extLst>
          </p:nvPr>
        </p:nvGraphicFramePr>
        <p:xfrm>
          <a:off x="1614487" y="1384070"/>
          <a:ext cx="5913308" cy="3337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BC1C321-89BB-2871-BC4B-ABFAAB5701B1}"/>
              </a:ext>
            </a:extLst>
          </p:cNvPr>
          <p:cNvCxnSpPr/>
          <p:nvPr/>
        </p:nvCxnSpPr>
        <p:spPr>
          <a:xfrm>
            <a:off x="2079172" y="3526972"/>
            <a:ext cx="534488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2BFAFC-EB61-62A5-DC75-C480B07DFEB9}"/>
              </a:ext>
            </a:extLst>
          </p:cNvPr>
          <p:cNvCxnSpPr/>
          <p:nvPr/>
        </p:nvCxnSpPr>
        <p:spPr>
          <a:xfrm>
            <a:off x="2062846" y="3619501"/>
            <a:ext cx="534488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C4E0465-8915-5151-DD5C-01D16280E905}"/>
              </a:ext>
            </a:extLst>
          </p:cNvPr>
          <p:cNvSpPr txBox="1"/>
          <p:nvPr/>
        </p:nvSpPr>
        <p:spPr>
          <a:xfrm>
            <a:off x="4735289" y="3084737"/>
            <a:ext cx="7184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19,1%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2FE2F6-BEA4-1586-1ACD-9E3602010257}"/>
              </a:ext>
            </a:extLst>
          </p:cNvPr>
          <p:cNvSpPr txBox="1"/>
          <p:nvPr/>
        </p:nvSpPr>
        <p:spPr>
          <a:xfrm>
            <a:off x="6874332" y="3013981"/>
            <a:ext cx="71845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>
                <a:solidFill>
                  <a:srgbClr val="FF0000"/>
                </a:solidFill>
              </a:rPr>
              <a:t>14,9%</a:t>
            </a:r>
          </a:p>
        </p:txBody>
      </p:sp>
      <p:cxnSp>
        <p:nvCxnSpPr>
          <p:cNvPr id="17" name="Curved Connector 16">
            <a:extLst>
              <a:ext uri="{FF2B5EF4-FFF2-40B4-BE49-F238E27FC236}">
                <a16:creationId xmlns:a16="http://schemas.microsoft.com/office/drawing/2014/main" id="{7D8BC64E-E128-E3FB-9353-063D7040CEB3}"/>
              </a:ext>
            </a:extLst>
          </p:cNvPr>
          <p:cNvCxnSpPr/>
          <p:nvPr/>
        </p:nvCxnSpPr>
        <p:spPr>
          <a:xfrm rot="5400000">
            <a:off x="4750642" y="3291955"/>
            <a:ext cx="235991" cy="234043"/>
          </a:xfrm>
          <a:prstGeom prst="curved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>
            <a:extLst>
              <a:ext uri="{FF2B5EF4-FFF2-40B4-BE49-F238E27FC236}">
                <a16:creationId xmlns:a16="http://schemas.microsoft.com/office/drawing/2014/main" id="{366C476B-76D8-3BB5-622D-7D9361EA3FE4}"/>
              </a:ext>
            </a:extLst>
          </p:cNvPr>
          <p:cNvCxnSpPr>
            <a:cxnSpLocks/>
          </p:cNvCxnSpPr>
          <p:nvPr/>
        </p:nvCxnSpPr>
        <p:spPr>
          <a:xfrm rot="10800000" flipV="1">
            <a:off x="6654220" y="3243739"/>
            <a:ext cx="426937" cy="386647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2304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F9D56E-05E6-BE5A-18FA-3438126F1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E19F05B5-ECC0-51E1-EA53-12956DAAE5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488815"/>
            <a:ext cx="6858000" cy="552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3D45F8-D7D4-CFE3-51D1-42A53099B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050" y="482600"/>
            <a:ext cx="6306145" cy="558627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en-US" sz="2100" dirty="0" err="1">
                <a:solidFill>
                  <a:schemeClr val="bg1"/>
                </a:solidFill>
              </a:rPr>
              <a:t>Finacap</a:t>
            </a:r>
            <a:r>
              <a:rPr lang="en-US" sz="2100" dirty="0">
                <a:solidFill>
                  <a:schemeClr val="bg1"/>
                </a:solidFill>
              </a:rPr>
              <a:t> FIA(70%) / Dolar+2% (30%)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67B4EA0D-0A50-5A13-6769-146F330C3E79}"/>
              </a:ext>
            </a:extLst>
          </p:cNvPr>
          <p:cNvGraphicFramePr>
            <a:graphicFrameLocks noGrp="1"/>
          </p:cNvGraphicFramePr>
          <p:nvPr/>
        </p:nvGraphicFramePr>
        <p:xfrm>
          <a:off x="1504951" y="1256421"/>
          <a:ext cx="6134099" cy="3295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67293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0AE9AE5B-B791-4903-9516-357C8EE92216}"/>
              </a:ext>
            </a:extLst>
          </p:cNvPr>
          <p:cNvGrpSpPr/>
          <p:nvPr/>
        </p:nvGrpSpPr>
        <p:grpSpPr>
          <a:xfrm>
            <a:off x="2612561" y="3560291"/>
            <a:ext cx="1230555" cy="674031"/>
            <a:chOff x="4514083" y="748025"/>
            <a:chExt cx="1275095" cy="831461"/>
          </a:xfrm>
        </p:grpSpPr>
        <p:sp>
          <p:nvSpPr>
            <p:cNvPr id="54" name="Retângulo 53">
              <a:extLst>
                <a:ext uri="{FF2B5EF4-FFF2-40B4-BE49-F238E27FC236}">
                  <a16:creationId xmlns:a16="http://schemas.microsoft.com/office/drawing/2014/main" id="{77BA7047-CFD9-4C27-9489-ECB61095F062}"/>
                </a:ext>
              </a:extLst>
            </p:cNvPr>
            <p:cNvSpPr/>
            <p:nvPr/>
          </p:nvSpPr>
          <p:spPr>
            <a:xfrm flipH="1">
              <a:off x="4514084" y="1395923"/>
              <a:ext cx="1275094" cy="183563"/>
            </a:xfrm>
            <a:prstGeom prst="rect">
              <a:avLst/>
            </a:prstGeom>
            <a:gradFill flip="none" rotWithShape="1">
              <a:gsLst>
                <a:gs pos="0">
                  <a:srgbClr val="C7C7C7">
                    <a:shade val="30000"/>
                    <a:satMod val="115000"/>
                  </a:srgbClr>
                </a:gs>
                <a:gs pos="50000">
                  <a:srgbClr val="C7C7C7">
                    <a:shade val="67500"/>
                    <a:satMod val="115000"/>
                  </a:srgbClr>
                </a:gs>
                <a:gs pos="100000">
                  <a:srgbClr val="C7C7C7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200"/>
            </a:p>
          </p:txBody>
        </p:sp>
        <p:pic>
          <p:nvPicPr>
            <p:cNvPr id="55" name="Imagem 54">
              <a:extLst>
                <a:ext uri="{FF2B5EF4-FFF2-40B4-BE49-F238E27FC236}">
                  <a16:creationId xmlns:a16="http://schemas.microsoft.com/office/drawing/2014/main" id="{A246F7EE-A70F-4EF0-99AE-D97B506DAC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72" t="5613" r="50741" b="82041"/>
            <a:stretch/>
          </p:blipFill>
          <p:spPr>
            <a:xfrm>
              <a:off x="4514083" y="748025"/>
              <a:ext cx="637228" cy="578058"/>
            </a:xfrm>
            <a:prstGeom prst="rect">
              <a:avLst/>
            </a:prstGeom>
          </p:spPr>
        </p:pic>
      </p:grpSp>
      <p:sp>
        <p:nvSpPr>
          <p:cNvPr id="66" name="CaixaDeTexto 65">
            <a:extLst>
              <a:ext uri="{FF2B5EF4-FFF2-40B4-BE49-F238E27FC236}">
                <a16:creationId xmlns:a16="http://schemas.microsoft.com/office/drawing/2014/main" id="{A740F3D4-4E4D-4A62-A496-BBFABBDAFFDD}"/>
              </a:ext>
            </a:extLst>
          </p:cNvPr>
          <p:cNvSpPr txBox="1"/>
          <p:nvPr/>
        </p:nvSpPr>
        <p:spPr>
          <a:xfrm>
            <a:off x="2704418" y="3522210"/>
            <a:ext cx="1729409" cy="7201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85000"/>
              </a:lnSpc>
            </a:pPr>
            <a:r>
              <a:rPr lang="pt-BR" sz="4800" b="1" spc="-150" dirty="0">
                <a:solidFill>
                  <a:srgbClr val="404040"/>
                </a:solidFill>
                <a:latin typeface="Gill Sans MT" panose="020B0502020104020203" pitchFamily="34" charset="0"/>
              </a:rPr>
              <a:t>73</a:t>
            </a:r>
            <a:r>
              <a:rPr lang="pt-BR" sz="3000" b="1" spc="-150" dirty="0">
                <a:solidFill>
                  <a:srgbClr val="404040"/>
                </a:solidFill>
                <a:latin typeface="Gill Sans MT" panose="020B0502020104020203" pitchFamily="34" charset="0"/>
              </a:rPr>
              <a:t>%</a:t>
            </a:r>
          </a:p>
        </p:txBody>
      </p: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B831BB87-9175-4931-B383-EA795997E7E7}"/>
              </a:ext>
            </a:extLst>
          </p:cNvPr>
          <p:cNvSpPr txBox="1"/>
          <p:nvPr/>
        </p:nvSpPr>
        <p:spPr>
          <a:xfrm>
            <a:off x="4173260" y="3560292"/>
            <a:ext cx="2677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  <a:buClr>
                <a:srgbClr val="37003C"/>
              </a:buClr>
            </a:pPr>
            <a:r>
              <a:rPr lang="pt-BR" sz="1200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 fundos não conseguem ultrapassar a barreira de </a:t>
            </a:r>
            <a:r>
              <a:rPr lang="pt-BR" sz="1200" b="1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anos </a:t>
            </a:r>
            <a:r>
              <a:rPr lang="pt-BR" sz="1200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atividade.</a:t>
            </a:r>
            <a:endParaRPr lang="pt-BR" sz="1200" b="1" dirty="0">
              <a:solidFill>
                <a:srgbClr val="40404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5" name="CaixaDeTexto 74">
            <a:extLst>
              <a:ext uri="{FF2B5EF4-FFF2-40B4-BE49-F238E27FC236}">
                <a16:creationId xmlns:a16="http://schemas.microsoft.com/office/drawing/2014/main" id="{DA714B2B-0656-4C7D-BE39-32458614327D}"/>
              </a:ext>
            </a:extLst>
          </p:cNvPr>
          <p:cNvSpPr txBox="1"/>
          <p:nvPr/>
        </p:nvSpPr>
        <p:spPr>
          <a:xfrm>
            <a:off x="4173260" y="1394281"/>
            <a:ext cx="2677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  <a:buClr>
                <a:srgbClr val="37003C"/>
              </a:buClr>
            </a:pPr>
            <a:r>
              <a:rPr lang="pt-BR" sz="1200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São os fundos de ações ativos no mercado que possuem mais de </a:t>
            </a:r>
            <a:r>
              <a:rPr lang="pt-BR" sz="1200" b="1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r>
            <a:r>
              <a:rPr lang="pt-BR" sz="1200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t-BR" sz="1200" b="1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anos</a:t>
            </a:r>
            <a:r>
              <a:rPr lang="pt-BR" sz="1200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atividade. </a:t>
            </a:r>
            <a:endParaRPr lang="pt-BR" sz="1200" b="1" dirty="0">
              <a:solidFill>
                <a:srgbClr val="40404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5" name="CaixaDeTexto 144">
            <a:extLst>
              <a:ext uri="{FF2B5EF4-FFF2-40B4-BE49-F238E27FC236}">
                <a16:creationId xmlns:a16="http://schemas.microsoft.com/office/drawing/2014/main" id="{0010038F-95FE-4437-8C3D-9EBEF81DEC7A}"/>
              </a:ext>
            </a:extLst>
          </p:cNvPr>
          <p:cNvSpPr txBox="1"/>
          <p:nvPr/>
        </p:nvSpPr>
        <p:spPr>
          <a:xfrm>
            <a:off x="2704727" y="2429867"/>
            <a:ext cx="1626146" cy="7201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85000"/>
              </a:lnSpc>
            </a:pPr>
            <a:r>
              <a:rPr lang="pt-BR" sz="4800" b="1" spc="-150" dirty="0">
                <a:solidFill>
                  <a:srgbClr val="404040"/>
                </a:solidFill>
                <a:latin typeface="Gill Sans MT" panose="020B0502020104020203" pitchFamily="34" charset="0"/>
              </a:rPr>
              <a:t> 3</a:t>
            </a:r>
            <a:r>
              <a:rPr lang="pt-BR" sz="3000" b="1" spc="-150" dirty="0">
                <a:solidFill>
                  <a:srgbClr val="404040"/>
                </a:solidFill>
                <a:latin typeface="Gill Sans MT" panose="020B0502020104020203" pitchFamily="34" charset="0"/>
              </a:rPr>
              <a:t>%</a:t>
            </a:r>
          </a:p>
        </p:txBody>
      </p:sp>
      <p:sp>
        <p:nvSpPr>
          <p:cNvPr id="149" name="CaixaDeTexto 148">
            <a:extLst>
              <a:ext uri="{FF2B5EF4-FFF2-40B4-BE49-F238E27FC236}">
                <a16:creationId xmlns:a16="http://schemas.microsoft.com/office/drawing/2014/main" id="{53CF77AF-21D1-4D21-BBFC-BD3EBF040661}"/>
              </a:ext>
            </a:extLst>
          </p:cNvPr>
          <p:cNvSpPr txBox="1"/>
          <p:nvPr/>
        </p:nvSpPr>
        <p:spPr>
          <a:xfrm>
            <a:off x="2667137" y="1330895"/>
            <a:ext cx="1451857" cy="7201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85000"/>
              </a:lnSpc>
            </a:pPr>
            <a:r>
              <a:rPr lang="pt-BR" sz="4800" b="1" spc="-150" dirty="0">
                <a:solidFill>
                  <a:srgbClr val="404040"/>
                </a:solidFill>
                <a:latin typeface="Gill Sans MT" panose="020B0502020104020203" pitchFamily="34" charset="0"/>
              </a:rPr>
              <a:t>23</a:t>
            </a:r>
            <a:r>
              <a:rPr lang="pt-BR" sz="3000" b="1" spc="-150" dirty="0">
                <a:solidFill>
                  <a:srgbClr val="404040"/>
                </a:solidFill>
                <a:latin typeface="Gill Sans MT" panose="020B0502020104020203" pitchFamily="34" charset="0"/>
              </a:rPr>
              <a:t>%</a:t>
            </a:r>
            <a:endParaRPr lang="pt-BR" sz="4800" b="1" spc="-150" dirty="0">
              <a:solidFill>
                <a:srgbClr val="404040"/>
              </a:solidFill>
              <a:latin typeface="Gill Sans MT" panose="020B0502020104020203" pitchFamily="34" charset="0"/>
            </a:endParaRPr>
          </a:p>
        </p:txBody>
      </p: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A7682782-D42B-492E-8A19-E4F1B383A3EB}"/>
              </a:ext>
            </a:extLst>
          </p:cNvPr>
          <p:cNvGrpSpPr/>
          <p:nvPr/>
        </p:nvGrpSpPr>
        <p:grpSpPr>
          <a:xfrm>
            <a:off x="2612869" y="2487773"/>
            <a:ext cx="1230555" cy="674031"/>
            <a:chOff x="4514083" y="748025"/>
            <a:chExt cx="1275095" cy="831461"/>
          </a:xfrm>
        </p:grpSpPr>
        <p:sp>
          <p:nvSpPr>
            <p:cNvPr id="52" name="Retângulo 51">
              <a:extLst>
                <a:ext uri="{FF2B5EF4-FFF2-40B4-BE49-F238E27FC236}">
                  <a16:creationId xmlns:a16="http://schemas.microsoft.com/office/drawing/2014/main" id="{16C835B3-ACFB-4646-8178-D75BAC9EAC8D}"/>
                </a:ext>
              </a:extLst>
            </p:cNvPr>
            <p:cNvSpPr/>
            <p:nvPr/>
          </p:nvSpPr>
          <p:spPr>
            <a:xfrm flipH="1">
              <a:off x="4514084" y="1395923"/>
              <a:ext cx="1275094" cy="183563"/>
            </a:xfrm>
            <a:prstGeom prst="rect">
              <a:avLst/>
            </a:prstGeom>
            <a:gradFill flip="none" rotWithShape="1">
              <a:gsLst>
                <a:gs pos="0">
                  <a:srgbClr val="C7C7C7">
                    <a:shade val="30000"/>
                    <a:satMod val="115000"/>
                  </a:srgbClr>
                </a:gs>
                <a:gs pos="50000">
                  <a:srgbClr val="C7C7C7">
                    <a:shade val="67500"/>
                    <a:satMod val="115000"/>
                  </a:srgbClr>
                </a:gs>
                <a:gs pos="100000">
                  <a:srgbClr val="C7C7C7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200"/>
            </a:p>
          </p:txBody>
        </p:sp>
        <p:pic>
          <p:nvPicPr>
            <p:cNvPr id="53" name="Imagem 52">
              <a:extLst>
                <a:ext uri="{FF2B5EF4-FFF2-40B4-BE49-F238E27FC236}">
                  <a16:creationId xmlns:a16="http://schemas.microsoft.com/office/drawing/2014/main" id="{66909FF6-E269-4949-8D41-DBB93D13E2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72" t="5613" r="50741" b="82041"/>
            <a:stretch/>
          </p:blipFill>
          <p:spPr>
            <a:xfrm>
              <a:off x="4514083" y="748025"/>
              <a:ext cx="637228" cy="578058"/>
            </a:xfrm>
            <a:prstGeom prst="rect">
              <a:avLst/>
            </a:prstGeom>
          </p:spPr>
        </p:pic>
      </p:grpSp>
      <p:grpSp>
        <p:nvGrpSpPr>
          <p:cNvPr id="60" name="Agrupar 59">
            <a:extLst>
              <a:ext uri="{FF2B5EF4-FFF2-40B4-BE49-F238E27FC236}">
                <a16:creationId xmlns:a16="http://schemas.microsoft.com/office/drawing/2014/main" id="{476B7CC0-CE00-48D7-AF4C-7EE63CAC867B}"/>
              </a:ext>
            </a:extLst>
          </p:cNvPr>
          <p:cNvGrpSpPr/>
          <p:nvPr/>
        </p:nvGrpSpPr>
        <p:grpSpPr>
          <a:xfrm>
            <a:off x="2612870" y="1394281"/>
            <a:ext cx="1230555" cy="674031"/>
            <a:chOff x="4514083" y="748025"/>
            <a:chExt cx="1275095" cy="831461"/>
          </a:xfrm>
        </p:grpSpPr>
        <p:sp>
          <p:nvSpPr>
            <p:cNvPr id="61" name="Retângulo 60">
              <a:extLst>
                <a:ext uri="{FF2B5EF4-FFF2-40B4-BE49-F238E27FC236}">
                  <a16:creationId xmlns:a16="http://schemas.microsoft.com/office/drawing/2014/main" id="{9779EB81-65C7-4B05-85CF-2395726F539C}"/>
                </a:ext>
              </a:extLst>
            </p:cNvPr>
            <p:cNvSpPr/>
            <p:nvPr/>
          </p:nvSpPr>
          <p:spPr>
            <a:xfrm flipH="1">
              <a:off x="4514084" y="1395923"/>
              <a:ext cx="1275094" cy="183563"/>
            </a:xfrm>
            <a:prstGeom prst="rect">
              <a:avLst/>
            </a:prstGeom>
            <a:gradFill flip="none" rotWithShape="1">
              <a:gsLst>
                <a:gs pos="0">
                  <a:srgbClr val="C7C7C7">
                    <a:shade val="30000"/>
                    <a:satMod val="115000"/>
                  </a:srgbClr>
                </a:gs>
                <a:gs pos="50000">
                  <a:srgbClr val="C7C7C7">
                    <a:shade val="67500"/>
                    <a:satMod val="115000"/>
                  </a:srgbClr>
                </a:gs>
                <a:gs pos="100000">
                  <a:srgbClr val="C7C7C7">
                    <a:shade val="100000"/>
                    <a:satMod val="11500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1200"/>
            </a:p>
          </p:txBody>
        </p:sp>
        <p:pic>
          <p:nvPicPr>
            <p:cNvPr id="62" name="Imagem 61">
              <a:extLst>
                <a:ext uri="{FF2B5EF4-FFF2-40B4-BE49-F238E27FC236}">
                  <a16:creationId xmlns:a16="http://schemas.microsoft.com/office/drawing/2014/main" id="{AA7F524A-B55D-4593-8AA1-1CB7DE719D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72" t="5613" r="50741" b="82041"/>
            <a:stretch/>
          </p:blipFill>
          <p:spPr>
            <a:xfrm>
              <a:off x="4514083" y="748025"/>
              <a:ext cx="637228" cy="578058"/>
            </a:xfrm>
            <a:prstGeom prst="rect">
              <a:avLst/>
            </a:prstGeom>
          </p:spPr>
        </p:pic>
      </p:grp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258B2F4-3C01-4723-BCB0-BB8C57912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1877" y="4392917"/>
            <a:ext cx="3088077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0">
            <a:spAutoFit/>
          </a:bodyPr>
          <a:lstStyle/>
          <a:p>
            <a:pPr algn="ctr">
              <a:spcAft>
                <a:spcPts val="200"/>
              </a:spcAft>
              <a:defRPr/>
            </a:pPr>
            <a:r>
              <a:rPr lang="pt-BR" sz="400" kern="0" dirty="0">
                <a:solidFill>
                  <a:srgbClr val="40404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Fonte: Dezembro/2023. </a:t>
            </a:r>
            <a:r>
              <a:rPr lang="pt-BR" sz="400" kern="0" dirty="0" err="1">
                <a:solidFill>
                  <a:srgbClr val="40404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Economática</a:t>
            </a:r>
            <a:r>
              <a:rPr lang="pt-BR" sz="400" kern="0" dirty="0">
                <a:solidFill>
                  <a:srgbClr val="40404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, </a:t>
            </a:r>
            <a:r>
              <a:rPr lang="pt-BR" sz="400" kern="0" dirty="0" err="1">
                <a:solidFill>
                  <a:srgbClr val="40404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Finacap</a:t>
            </a:r>
            <a:r>
              <a:rPr lang="pt-BR" sz="400" kern="0" dirty="0">
                <a:solidFill>
                  <a:srgbClr val="404040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Investimentos.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FE1BC03-5C55-BB3C-0124-D24BEE859E2B}"/>
              </a:ext>
            </a:extLst>
          </p:cNvPr>
          <p:cNvSpPr txBox="1"/>
          <p:nvPr/>
        </p:nvSpPr>
        <p:spPr>
          <a:xfrm>
            <a:off x="4174903" y="2484581"/>
            <a:ext cx="2677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  <a:buClr>
                <a:srgbClr val="37003C"/>
              </a:buClr>
            </a:pPr>
            <a:r>
              <a:rPr lang="pt-BR" sz="1200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São os fundos de ações ativos no mercado que possuem mais de </a:t>
            </a:r>
            <a:r>
              <a:rPr lang="pt-BR" sz="1200" b="1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 anos </a:t>
            </a:r>
            <a:r>
              <a:rPr lang="pt-BR" sz="1200" dirty="0">
                <a:solidFill>
                  <a:srgbClr val="40404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atividade. </a:t>
            </a:r>
            <a:endParaRPr lang="pt-BR" sz="1200" b="1" dirty="0">
              <a:solidFill>
                <a:srgbClr val="40404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D9460EB-A932-4681-452E-A1DF8F4D3E54}"/>
              </a:ext>
            </a:extLst>
          </p:cNvPr>
          <p:cNvSpPr txBox="1">
            <a:spLocks/>
          </p:cNvSpPr>
          <p:nvPr/>
        </p:nvSpPr>
        <p:spPr>
          <a:xfrm>
            <a:off x="1485900" y="205979"/>
            <a:ext cx="6172200" cy="857250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BR" sz="3300"/>
              <a:t>Risco de Continuidade</a:t>
            </a:r>
            <a:endParaRPr lang="en-BR" sz="3300" dirty="0"/>
          </a:p>
        </p:txBody>
      </p:sp>
    </p:spTree>
    <p:extLst>
      <p:ext uri="{BB962C8B-B14F-4D97-AF65-F5344CB8AC3E}">
        <p14:creationId xmlns:p14="http://schemas.microsoft.com/office/powerpoint/2010/main" val="38078620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D57E40-C485-25D5-FFE9-CADE067C9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id="{159E5816-91CF-948F-C731-26F074CCEE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488815"/>
            <a:ext cx="6858000" cy="552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C45678-9F43-4B3C-ED1A-F68867DCB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050" y="482600"/>
            <a:ext cx="6306145" cy="558627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</a:rPr>
              <a:t>Finacap</a:t>
            </a:r>
            <a:r>
              <a:rPr lang="en-US" sz="2100" dirty="0">
                <a:solidFill>
                  <a:schemeClr val="bg1"/>
                </a:solidFill>
              </a:rPr>
              <a:t> FIA </a:t>
            </a:r>
            <a:r>
              <a:rPr lang="en-US" sz="2100">
                <a:solidFill>
                  <a:schemeClr val="bg1"/>
                </a:solidFill>
              </a:rPr>
              <a:t>x Dólar</a:t>
            </a:r>
            <a:endParaRPr lang="en-US" sz="2100" dirty="0">
              <a:solidFill>
                <a:schemeClr val="bg1"/>
              </a:solidFill>
            </a:endParaRP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A97904B-2D28-4C4A-28E7-85C4708248EC}"/>
              </a:ext>
            </a:extLst>
          </p:cNvPr>
          <p:cNvGraphicFramePr>
            <a:graphicFrameLocks noGrp="1"/>
          </p:cNvGraphicFramePr>
          <p:nvPr/>
        </p:nvGraphicFramePr>
        <p:xfrm>
          <a:off x="1504951" y="1256421"/>
          <a:ext cx="6134099" cy="3295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04381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D89CCC-9167-A5C8-C834-7EB3606EDE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488815"/>
            <a:ext cx="6858000" cy="552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77128D-E30D-84B9-D693-83CBBC6E1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050" y="482600"/>
            <a:ext cx="6306145" cy="558627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en-US" sz="2100" dirty="0">
                <a:solidFill>
                  <a:schemeClr val="bg1"/>
                </a:solidFill>
              </a:rPr>
              <a:t>PREMIO DE RISCO DA RENDA VARIÁVEL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2BEE4DC-7776-FCD3-B26F-58FBED544F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604071"/>
              </p:ext>
            </p:extLst>
          </p:nvPr>
        </p:nvGraphicFramePr>
        <p:xfrm>
          <a:off x="1504951" y="1256421"/>
          <a:ext cx="6134099" cy="3295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21045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488815"/>
            <a:ext cx="6858000" cy="552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DC15434-7B81-1DA6-4FF2-F829A8568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050" y="482600"/>
            <a:ext cx="6306145" cy="558627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en-US" sz="2100">
                <a:solidFill>
                  <a:schemeClr val="bg1"/>
                </a:solidFill>
              </a:rPr>
              <a:t>ORÇAMENTO DE RISCO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1E8D21E-A428-4C39-55EC-275DF2C31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403248"/>
              </p:ext>
            </p:extLst>
          </p:nvPr>
        </p:nvGraphicFramePr>
        <p:xfrm>
          <a:off x="2832637" y="3424485"/>
          <a:ext cx="3748916" cy="846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213">
                  <a:extLst>
                    <a:ext uri="{9D8B030D-6E8A-4147-A177-3AD203B41FA5}">
                      <a16:colId xmlns:a16="http://schemas.microsoft.com/office/drawing/2014/main" val="832394451"/>
                    </a:ext>
                  </a:extLst>
                </a:gridCol>
                <a:gridCol w="1144676">
                  <a:extLst>
                    <a:ext uri="{9D8B030D-6E8A-4147-A177-3AD203B41FA5}">
                      <a16:colId xmlns:a16="http://schemas.microsoft.com/office/drawing/2014/main" val="992332333"/>
                    </a:ext>
                  </a:extLst>
                </a:gridCol>
                <a:gridCol w="1189027">
                  <a:extLst>
                    <a:ext uri="{9D8B030D-6E8A-4147-A177-3AD203B41FA5}">
                      <a16:colId xmlns:a16="http://schemas.microsoft.com/office/drawing/2014/main" val="4268497794"/>
                    </a:ext>
                  </a:extLst>
                </a:gridCol>
              </a:tblGrid>
              <a:tr h="204311">
                <a:tc>
                  <a:txBody>
                    <a:bodyPr/>
                    <a:lstStyle/>
                    <a:p>
                      <a:pPr algn="l" fontAlgn="b"/>
                      <a:r>
                        <a:rPr lang="en-BR" sz="1200" u="none" strike="noStrike" dirty="0">
                          <a:effectLst/>
                        </a:rPr>
                        <a:t> </a:t>
                      </a:r>
                      <a:endParaRPr lang="en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431" marR="21431" marT="214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RETORNO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431" marR="21431" marT="214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DURATION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431" marR="21431" marT="21431" marB="0" anchor="b"/>
                </a:tc>
                <a:extLst>
                  <a:ext uri="{0D108BD9-81ED-4DB2-BD59-A6C34878D82A}">
                    <a16:rowId xmlns:a16="http://schemas.microsoft.com/office/drawing/2014/main" val="3573810802"/>
                  </a:ext>
                </a:extLst>
              </a:tr>
              <a:tr h="321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CARTEIRA S/ RV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431" marR="21431" marT="214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u="none" strike="noStrike">
                          <a:effectLst/>
                        </a:rPr>
                        <a:t>6,0%</a:t>
                      </a:r>
                      <a:endParaRPr lang="en-B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431" marR="21431" marT="214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u="none" strike="noStrike" dirty="0">
                          <a:effectLst/>
                        </a:rPr>
                        <a:t>6</a:t>
                      </a:r>
                      <a:endParaRPr lang="en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431" marR="21431" marT="21431" marB="0" anchor="b"/>
                </a:tc>
                <a:extLst>
                  <a:ext uri="{0D108BD9-81ED-4DB2-BD59-A6C34878D82A}">
                    <a16:rowId xmlns:a16="http://schemas.microsoft.com/office/drawing/2014/main" val="1759561373"/>
                  </a:ext>
                </a:extLst>
              </a:tr>
              <a:tr h="32131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CARTEIRA C/ RV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431" marR="21431" marT="214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u="none" strike="noStrike" dirty="0">
                          <a:effectLst/>
                        </a:rPr>
                        <a:t>6,8%</a:t>
                      </a:r>
                      <a:endParaRPr lang="en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431" marR="21431" marT="2143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u="none" strike="noStrike" dirty="0">
                          <a:effectLst/>
                        </a:rPr>
                        <a:t>6,3</a:t>
                      </a:r>
                      <a:endParaRPr lang="en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21431" marR="21431" marT="21431" marB="0" anchor="b"/>
                </a:tc>
                <a:extLst>
                  <a:ext uri="{0D108BD9-81ED-4DB2-BD59-A6C34878D82A}">
                    <a16:rowId xmlns:a16="http://schemas.microsoft.com/office/drawing/2014/main" val="1247895708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BEDA305-9352-D7F8-7E5D-72F6A87F87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161858"/>
              </p:ext>
            </p:extLst>
          </p:nvPr>
        </p:nvGraphicFramePr>
        <p:xfrm>
          <a:off x="1613490" y="1494677"/>
          <a:ext cx="5781453" cy="115466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63823">
                  <a:extLst>
                    <a:ext uri="{9D8B030D-6E8A-4147-A177-3AD203B41FA5}">
                      <a16:colId xmlns:a16="http://schemas.microsoft.com/office/drawing/2014/main" val="1679973788"/>
                    </a:ext>
                  </a:extLst>
                </a:gridCol>
                <a:gridCol w="1172543">
                  <a:extLst>
                    <a:ext uri="{9D8B030D-6E8A-4147-A177-3AD203B41FA5}">
                      <a16:colId xmlns:a16="http://schemas.microsoft.com/office/drawing/2014/main" val="1606688592"/>
                    </a:ext>
                  </a:extLst>
                </a:gridCol>
                <a:gridCol w="1172543">
                  <a:extLst>
                    <a:ext uri="{9D8B030D-6E8A-4147-A177-3AD203B41FA5}">
                      <a16:colId xmlns:a16="http://schemas.microsoft.com/office/drawing/2014/main" val="1208028478"/>
                    </a:ext>
                  </a:extLst>
                </a:gridCol>
                <a:gridCol w="1172543">
                  <a:extLst>
                    <a:ext uri="{9D8B030D-6E8A-4147-A177-3AD203B41FA5}">
                      <a16:colId xmlns:a16="http://schemas.microsoft.com/office/drawing/2014/main" val="4100179948"/>
                    </a:ext>
                  </a:extLst>
                </a:gridCol>
              </a:tblGrid>
              <a:tr h="384471">
                <a:tc>
                  <a:txBody>
                    <a:bodyPr/>
                    <a:lstStyle/>
                    <a:p>
                      <a:pPr algn="l" fontAlgn="b"/>
                      <a:r>
                        <a:rPr lang="en-BR" sz="1200" u="none" strike="noStrike" dirty="0">
                          <a:effectLst/>
                        </a:rPr>
                        <a:t> </a:t>
                      </a:r>
                      <a:endParaRPr lang="en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RETORNO ESPERADO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ALOCAÇÃO S/ RENDA VARIÁVEL</a:t>
                      </a: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ALOCAÇÃO C/ RENDA VARIÁVEL</a:t>
                      </a:r>
                    </a:p>
                  </a:txBody>
                  <a:tcPr marL="18711" marR="18711" marT="18711" marB="0" anchor="b"/>
                </a:tc>
                <a:extLst>
                  <a:ext uri="{0D108BD9-81ED-4DB2-BD59-A6C34878D82A}">
                    <a16:rowId xmlns:a16="http://schemas.microsoft.com/office/drawing/2014/main" val="2975397052"/>
                  </a:ext>
                </a:extLst>
              </a:tr>
              <a:tr h="29501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RENDA FIXA PÓS FIXADA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u="none" strike="noStrike" dirty="0">
                          <a:effectLst/>
                        </a:rPr>
                        <a:t>4,0%</a:t>
                      </a:r>
                      <a:endParaRPr lang="en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40%</a:t>
                      </a: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45%</a:t>
                      </a:r>
                    </a:p>
                  </a:txBody>
                  <a:tcPr marL="18711" marR="18711" marT="18711" marB="0" anchor="b"/>
                </a:tc>
                <a:extLst>
                  <a:ext uri="{0D108BD9-81ED-4DB2-BD59-A6C34878D82A}">
                    <a16:rowId xmlns:a16="http://schemas.microsoft.com/office/drawing/2014/main" val="3341388266"/>
                  </a:ext>
                </a:extLst>
              </a:tr>
              <a:tr h="237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NTN-B P 20235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u="none" strike="noStrike" dirty="0">
                          <a:effectLst/>
                        </a:rPr>
                        <a:t>7,4%</a:t>
                      </a:r>
                      <a:endParaRPr lang="en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60%</a:t>
                      </a: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35%</a:t>
                      </a:r>
                    </a:p>
                  </a:txBody>
                  <a:tcPr marL="18711" marR="18711" marT="18711" marB="0" anchor="b"/>
                </a:tc>
                <a:extLst>
                  <a:ext uri="{0D108BD9-81ED-4DB2-BD59-A6C34878D82A}">
                    <a16:rowId xmlns:a16="http://schemas.microsoft.com/office/drawing/2014/main" val="973091964"/>
                  </a:ext>
                </a:extLst>
              </a:tr>
              <a:tr h="23758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</a:rPr>
                        <a:t>RENDA VARIAVEL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u="none" strike="noStrike" dirty="0">
                          <a:effectLst/>
                        </a:rPr>
                        <a:t>12,0%</a:t>
                      </a:r>
                      <a:endParaRPr lang="en-B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18711" marR="18711" marT="18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20%</a:t>
                      </a:r>
                    </a:p>
                  </a:txBody>
                  <a:tcPr marL="18711" marR="18711" marT="18711" marB="0" anchor="b"/>
                </a:tc>
                <a:extLst>
                  <a:ext uri="{0D108BD9-81ED-4DB2-BD59-A6C34878D82A}">
                    <a16:rowId xmlns:a16="http://schemas.microsoft.com/office/drawing/2014/main" val="488412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16346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93394DA-E684-47C2-9020-13225823F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0"/>
            <a:ext cx="6856285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4488" y="273844"/>
            <a:ext cx="5915025" cy="979832"/>
          </a:xfrm>
        </p:spPr>
        <p:txBody>
          <a:bodyPr>
            <a:normAutofit/>
          </a:bodyPr>
          <a:lstStyle/>
          <a:p>
            <a:r>
              <a:rPr lang="en-US" sz="2625"/>
              <a:t>Considerações Finais</a:t>
            </a:r>
          </a:p>
        </p:txBody>
      </p:sp>
      <p:pic>
        <p:nvPicPr>
          <p:cNvPr id="6" name="Picture 5" descr="Close-up of a blue and white water surface&#10;&#10;AI-generated content may be incorrect.">
            <a:extLst>
              <a:ext uri="{FF2B5EF4-FFF2-40B4-BE49-F238E27FC236}">
                <a16:creationId xmlns:a16="http://schemas.microsoft.com/office/drawing/2014/main" id="{6EBC4D68-8391-BE34-8F61-5212BF477A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6698" r="22739" b="-2"/>
          <a:stretch/>
        </p:blipFill>
        <p:spPr>
          <a:xfrm>
            <a:off x="5636977" y="1428212"/>
            <a:ext cx="1925490" cy="3168606"/>
          </a:xfrm>
          <a:prstGeom prst="rect">
            <a:avLst/>
          </a:prstGeom>
        </p:spPr>
      </p:pic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110B030-B869-D5EB-58CE-4C1B448767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7525064"/>
              </p:ext>
            </p:extLst>
          </p:nvPr>
        </p:nvGraphicFramePr>
        <p:xfrm>
          <a:off x="1614487" y="1369219"/>
          <a:ext cx="3777044" cy="3227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82472D-ABE0-31F5-0686-2D51E6A10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199E1B1-A8C0-4FE8-A5A8-1CB41D69F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" y="0"/>
            <a:ext cx="9143999" cy="1181966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4A8DE83-DE75-4B41-9DB4-A7EC0B0D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642" cy="1181595"/>
          </a:xfrm>
          <a:prstGeom prst="rect">
            <a:avLst/>
          </a:prstGeom>
          <a:gradFill>
            <a:gsLst>
              <a:gs pos="0">
                <a:schemeClr val="accent1">
                  <a:alpha val="41000"/>
                </a:schemeClr>
              </a:gs>
              <a:gs pos="74000">
                <a:schemeClr val="accent1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009A0A-BEF5-4EAC-AF15-E4F9F002E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" y="0"/>
            <a:ext cx="9144001" cy="118073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78000">
                <a:schemeClr val="accent1">
                  <a:alpha val="1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0904DC-3C46-AE63-4C10-D842BA0E2A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84" y="186028"/>
            <a:ext cx="5297791" cy="8694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3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AMBIENTE JUROS NO BRASIL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B7396A7-B5AB-451E-94F5-15381B9438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9714537"/>
              </p:ext>
            </p:extLst>
          </p:nvPr>
        </p:nvGraphicFramePr>
        <p:xfrm>
          <a:off x="324168" y="1474719"/>
          <a:ext cx="8495662" cy="333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5402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D01EE-7963-C889-EEAA-5F3BA6D3C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9A697-6522-22DB-8367-FB1D550CE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O </a:t>
            </a:r>
            <a:r>
              <a:rPr lang="en-US" dirty="0" err="1"/>
              <a:t>Dilema</a:t>
            </a:r>
            <a:r>
              <a:rPr lang="en-US" dirty="0"/>
              <a:t> dos </a:t>
            </a:r>
            <a:r>
              <a:rPr lang="en-US" dirty="0" err="1"/>
              <a:t>Juros</a:t>
            </a:r>
            <a:r>
              <a:rPr lang="en-US" dirty="0"/>
              <a:t> Altos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66D397C-2CCA-1A54-1815-604FE761A4B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485900" y="1200151"/>
          <a:ext cx="61722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0278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700" dirty="0"/>
              <a:t>Risco de </a:t>
            </a:r>
            <a:r>
              <a:rPr lang="en-US" sz="2700" dirty="0" err="1"/>
              <a:t>Reinvestimento</a:t>
            </a:r>
            <a:endParaRPr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4622" y="1200151"/>
            <a:ext cx="5773478" cy="720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err="1"/>
              <a:t>Ocorre</a:t>
            </a:r>
            <a:r>
              <a:rPr lang="en-US" sz="1800" dirty="0"/>
              <a:t> </a:t>
            </a:r>
            <a:r>
              <a:rPr lang="en-US" sz="1800" dirty="0" err="1"/>
              <a:t>quando</a:t>
            </a:r>
            <a:r>
              <a:rPr lang="en-US" sz="1800" dirty="0"/>
              <a:t> </a:t>
            </a:r>
            <a:r>
              <a:rPr lang="en-US" sz="1800" dirty="0" err="1"/>
              <a:t>fluxos</a:t>
            </a:r>
            <a:r>
              <a:rPr lang="en-US" sz="1800" dirty="0"/>
              <a:t> de </a:t>
            </a:r>
            <a:r>
              <a:rPr lang="en-US" sz="1800" dirty="0" err="1"/>
              <a:t>caixa</a:t>
            </a:r>
            <a:r>
              <a:rPr lang="en-US" sz="1800" dirty="0"/>
              <a:t> </a:t>
            </a:r>
            <a:r>
              <a:rPr lang="en-US" sz="1800" dirty="0" err="1"/>
              <a:t>são</a:t>
            </a:r>
            <a:r>
              <a:rPr lang="en-US" sz="1800" dirty="0"/>
              <a:t> </a:t>
            </a:r>
            <a:r>
              <a:rPr lang="en-US" sz="1800" dirty="0" err="1"/>
              <a:t>reinvestidos</a:t>
            </a:r>
            <a:r>
              <a:rPr lang="en-US" sz="1800" dirty="0"/>
              <a:t> a </a:t>
            </a:r>
            <a:r>
              <a:rPr lang="en-US" sz="1800" dirty="0" err="1"/>
              <a:t>taxas</a:t>
            </a:r>
            <a:r>
              <a:rPr lang="en-US" sz="1800" dirty="0"/>
              <a:t> </a:t>
            </a:r>
            <a:r>
              <a:rPr lang="en-US" sz="1800" dirty="0" err="1"/>
              <a:t>inferiores</a:t>
            </a:r>
            <a:r>
              <a:rPr lang="en-US" sz="1800" dirty="0"/>
              <a:t> a meta </a:t>
            </a:r>
            <a:r>
              <a:rPr lang="en-US" sz="1800" dirty="0" err="1"/>
              <a:t>atuarial</a:t>
            </a:r>
            <a:r>
              <a:rPr lang="en-US" sz="1800" dirty="0"/>
              <a:t>.</a:t>
            </a:r>
            <a:r>
              <a:rPr sz="1800" dirty="0"/>
              <a:t> </a:t>
            </a:r>
            <a:endParaRPr lang="pt-BR" sz="1800" dirty="0"/>
          </a:p>
        </p:txBody>
      </p:sp>
      <p:sp>
        <p:nvSpPr>
          <p:cNvPr id="4" name="Right Arrow 3">
            <a:extLst>
              <a:ext uri="{FF2B5EF4-FFF2-40B4-BE49-F238E27FC236}">
                <a16:creationId xmlns:a16="http://schemas.microsoft.com/office/drawing/2014/main" id="{9DB1380D-3D6D-8FE9-C5A1-9BA35FF5C33C}"/>
              </a:ext>
            </a:extLst>
          </p:cNvPr>
          <p:cNvSpPr/>
          <p:nvPr/>
        </p:nvSpPr>
        <p:spPr>
          <a:xfrm>
            <a:off x="2076007" y="2791047"/>
            <a:ext cx="2424224" cy="4385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sz="1350"/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E478F8B9-7D70-4F2C-3466-1406D14B11F5}"/>
              </a:ext>
            </a:extLst>
          </p:cNvPr>
          <p:cNvSpPr/>
          <p:nvPr/>
        </p:nvSpPr>
        <p:spPr>
          <a:xfrm>
            <a:off x="2076006" y="4061667"/>
            <a:ext cx="4928191" cy="4385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sz="1350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55E3CD67-ACD3-1176-D33D-7ADC0AC8D5ED}"/>
              </a:ext>
            </a:extLst>
          </p:cNvPr>
          <p:cNvSpPr/>
          <p:nvPr/>
        </p:nvSpPr>
        <p:spPr>
          <a:xfrm rot="5400000">
            <a:off x="2997066" y="1511166"/>
            <a:ext cx="303000" cy="2145119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BR" sz="1350"/>
          </a:p>
        </p:txBody>
      </p:sp>
      <p:sp>
        <p:nvSpPr>
          <p:cNvPr id="7" name="Left Brace 6">
            <a:extLst>
              <a:ext uri="{FF2B5EF4-FFF2-40B4-BE49-F238E27FC236}">
                <a16:creationId xmlns:a16="http://schemas.microsoft.com/office/drawing/2014/main" id="{3C5508A3-801F-DD74-3DC9-677E9A580413}"/>
              </a:ext>
            </a:extLst>
          </p:cNvPr>
          <p:cNvSpPr/>
          <p:nvPr/>
        </p:nvSpPr>
        <p:spPr>
          <a:xfrm rot="5400000">
            <a:off x="4255697" y="1561713"/>
            <a:ext cx="310974" cy="4670357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BR" sz="135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4C705E7-F5F4-8035-8B86-38933E67ACC2}"/>
              </a:ext>
            </a:extLst>
          </p:cNvPr>
          <p:cNvSpPr txBox="1"/>
          <p:nvPr/>
        </p:nvSpPr>
        <p:spPr>
          <a:xfrm>
            <a:off x="2721935" y="2137144"/>
            <a:ext cx="131577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Duration Ativo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226195-822D-F401-8139-8FAC95B5EEE1}"/>
              </a:ext>
            </a:extLst>
          </p:cNvPr>
          <p:cNvSpPr txBox="1"/>
          <p:nvPr/>
        </p:nvSpPr>
        <p:spPr>
          <a:xfrm>
            <a:off x="3753295" y="3498537"/>
            <a:ext cx="13157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Duration Passivo</a:t>
            </a:r>
          </a:p>
        </p:txBody>
      </p:sp>
      <p:sp>
        <p:nvSpPr>
          <p:cNvPr id="10" name="Left-Right Arrow 9">
            <a:extLst>
              <a:ext uri="{FF2B5EF4-FFF2-40B4-BE49-F238E27FC236}">
                <a16:creationId xmlns:a16="http://schemas.microsoft.com/office/drawing/2014/main" id="{CCB06B2E-A1CE-2B9D-5AA4-3E845B979571}"/>
              </a:ext>
            </a:extLst>
          </p:cNvPr>
          <p:cNvSpPr/>
          <p:nvPr/>
        </p:nvSpPr>
        <p:spPr>
          <a:xfrm>
            <a:off x="4577321" y="2783533"/>
            <a:ext cx="2169042" cy="452309"/>
          </a:xfrm>
          <a:prstGeom prst="leftRightArrow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sz="135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1F9E4-6BEC-3830-D338-A0FC2B3BB20D}"/>
              </a:ext>
            </a:extLst>
          </p:cNvPr>
          <p:cNvSpPr txBox="1"/>
          <p:nvPr/>
        </p:nvSpPr>
        <p:spPr>
          <a:xfrm>
            <a:off x="2076006" y="3208375"/>
            <a:ext cx="18447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Retorno Real: 6% a.a.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FE293B-407E-35CB-B14C-E131E1153B91}"/>
              </a:ext>
            </a:extLst>
          </p:cNvPr>
          <p:cNvSpPr txBox="1"/>
          <p:nvPr/>
        </p:nvSpPr>
        <p:spPr>
          <a:xfrm>
            <a:off x="2078662" y="3394448"/>
            <a:ext cx="18447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Duration: 5 anos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65533F-998E-CDB1-613A-7BD60DBD9492}"/>
              </a:ext>
            </a:extLst>
          </p:cNvPr>
          <p:cNvSpPr txBox="1"/>
          <p:nvPr/>
        </p:nvSpPr>
        <p:spPr>
          <a:xfrm>
            <a:off x="2073349" y="4462861"/>
            <a:ext cx="18447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Meta Atuarial: 6% a.a.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5D7353-67FF-036D-E3AD-8B3AF4547FBD}"/>
              </a:ext>
            </a:extLst>
          </p:cNvPr>
          <p:cNvSpPr txBox="1"/>
          <p:nvPr/>
        </p:nvSpPr>
        <p:spPr>
          <a:xfrm>
            <a:off x="2076006" y="4648934"/>
            <a:ext cx="23285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Horizonte de Tempo: 15 anos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93642C-DBF4-5338-BBB0-BF65C9F71434}"/>
              </a:ext>
            </a:extLst>
          </p:cNvPr>
          <p:cNvSpPr txBox="1"/>
          <p:nvPr/>
        </p:nvSpPr>
        <p:spPr>
          <a:xfrm>
            <a:off x="5526277" y="2871187"/>
            <a:ext cx="51036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 que </a:t>
            </a:r>
            <a:r>
              <a:rPr lang="en-US" dirty="0" err="1"/>
              <a:t>é</a:t>
            </a:r>
            <a:r>
              <a:rPr lang="en-US" dirty="0"/>
              <a:t> </a:t>
            </a:r>
            <a:r>
              <a:rPr lang="en-US" dirty="0" err="1"/>
              <a:t>Imunização</a:t>
            </a:r>
            <a:r>
              <a:rPr lang="en-US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1800" dirty="0" err="1"/>
              <a:t>Garantir</a:t>
            </a:r>
            <a:r>
              <a:rPr sz="1800" dirty="0"/>
              <a:t> que </a:t>
            </a:r>
            <a:r>
              <a:rPr sz="1800" dirty="0" err="1"/>
              <a:t>os</a:t>
            </a:r>
            <a:r>
              <a:rPr sz="1800" dirty="0"/>
              <a:t> </a:t>
            </a:r>
            <a:r>
              <a:rPr sz="1800" dirty="0" err="1"/>
              <a:t>ativos</a:t>
            </a:r>
            <a:r>
              <a:rPr sz="1800" dirty="0"/>
              <a:t> </a:t>
            </a:r>
            <a:r>
              <a:rPr sz="1800" dirty="0" err="1"/>
              <a:t>cubram</a:t>
            </a:r>
            <a:r>
              <a:rPr sz="1800" dirty="0"/>
              <a:t> </a:t>
            </a:r>
            <a:r>
              <a:rPr sz="1800" dirty="0" err="1"/>
              <a:t>os</a:t>
            </a:r>
            <a:r>
              <a:rPr sz="1800" dirty="0"/>
              <a:t> </a:t>
            </a:r>
            <a:r>
              <a:rPr sz="1800" dirty="0" err="1"/>
              <a:t>passivos</a:t>
            </a:r>
            <a:r>
              <a:rPr sz="1800" dirty="0"/>
              <a:t>, </a:t>
            </a:r>
            <a:r>
              <a:rPr sz="1800" dirty="0" err="1"/>
              <a:t>independentemente</a:t>
            </a:r>
            <a:r>
              <a:rPr sz="1800" dirty="0"/>
              <a:t> das </a:t>
            </a:r>
            <a:r>
              <a:rPr sz="1800" dirty="0" err="1"/>
              <a:t>variações</a:t>
            </a:r>
            <a:r>
              <a:rPr sz="1800" dirty="0"/>
              <a:t> </a:t>
            </a:r>
            <a:r>
              <a:rPr sz="1800" dirty="0" err="1"/>
              <a:t>nas</a:t>
            </a:r>
            <a:r>
              <a:rPr sz="1800" dirty="0"/>
              <a:t> </a:t>
            </a:r>
            <a:r>
              <a:rPr sz="1800" dirty="0" err="1"/>
              <a:t>taxas</a:t>
            </a:r>
            <a:r>
              <a:rPr sz="1800" dirty="0"/>
              <a:t> de </a:t>
            </a:r>
            <a:r>
              <a:rPr sz="1800" dirty="0" err="1"/>
              <a:t>juros</a:t>
            </a:r>
            <a:r>
              <a:rPr sz="1800" dirty="0"/>
              <a:t>.</a:t>
            </a:r>
          </a:p>
        </p:txBody>
      </p:sp>
      <p:sp>
        <p:nvSpPr>
          <p:cNvPr id="4" name="Right Arrow 3">
            <a:extLst>
              <a:ext uri="{FF2B5EF4-FFF2-40B4-BE49-F238E27FC236}">
                <a16:creationId xmlns:a16="http://schemas.microsoft.com/office/drawing/2014/main" id="{D462B780-7E96-1C55-20FB-B63B13D2ACC1}"/>
              </a:ext>
            </a:extLst>
          </p:cNvPr>
          <p:cNvSpPr/>
          <p:nvPr/>
        </p:nvSpPr>
        <p:spPr>
          <a:xfrm>
            <a:off x="2076007" y="2791047"/>
            <a:ext cx="4928190" cy="4385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sz="1350"/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D41CFDDB-62D8-DC9A-977E-C0C331212E00}"/>
              </a:ext>
            </a:extLst>
          </p:cNvPr>
          <p:cNvSpPr/>
          <p:nvPr/>
        </p:nvSpPr>
        <p:spPr>
          <a:xfrm>
            <a:off x="2076006" y="4061667"/>
            <a:ext cx="4928191" cy="43859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R" sz="1350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308B1327-7108-FAD0-811B-26A11C632720}"/>
              </a:ext>
            </a:extLst>
          </p:cNvPr>
          <p:cNvSpPr/>
          <p:nvPr/>
        </p:nvSpPr>
        <p:spPr>
          <a:xfrm rot="5400000">
            <a:off x="4272685" y="235547"/>
            <a:ext cx="277001" cy="4670358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BR" sz="1350"/>
          </a:p>
        </p:txBody>
      </p:sp>
      <p:sp>
        <p:nvSpPr>
          <p:cNvPr id="7" name="Left Brace 6">
            <a:extLst>
              <a:ext uri="{FF2B5EF4-FFF2-40B4-BE49-F238E27FC236}">
                <a16:creationId xmlns:a16="http://schemas.microsoft.com/office/drawing/2014/main" id="{3C267F6D-93A0-6638-9471-E2A523259CC7}"/>
              </a:ext>
            </a:extLst>
          </p:cNvPr>
          <p:cNvSpPr/>
          <p:nvPr/>
        </p:nvSpPr>
        <p:spPr>
          <a:xfrm rot="5400000">
            <a:off x="4255697" y="1561713"/>
            <a:ext cx="310974" cy="4670357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BR" sz="135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B55683-1203-E74A-4774-7F93698DCB65}"/>
              </a:ext>
            </a:extLst>
          </p:cNvPr>
          <p:cNvSpPr txBox="1"/>
          <p:nvPr/>
        </p:nvSpPr>
        <p:spPr>
          <a:xfrm>
            <a:off x="3746648" y="2086765"/>
            <a:ext cx="131577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Duration Ativo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BD7618-5E22-7B51-9D0D-67BD28B8D796}"/>
              </a:ext>
            </a:extLst>
          </p:cNvPr>
          <p:cNvSpPr txBox="1"/>
          <p:nvPr/>
        </p:nvSpPr>
        <p:spPr>
          <a:xfrm>
            <a:off x="3753295" y="3498537"/>
            <a:ext cx="13157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Duration Passivo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6A7088-F556-7016-A4C5-371F72DB5951}"/>
              </a:ext>
            </a:extLst>
          </p:cNvPr>
          <p:cNvSpPr txBox="1"/>
          <p:nvPr/>
        </p:nvSpPr>
        <p:spPr>
          <a:xfrm>
            <a:off x="2076006" y="3208375"/>
            <a:ext cx="18447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Retorno Real: 6% a.a.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380CF4-88B2-C38B-8215-61EB9E1B2600}"/>
              </a:ext>
            </a:extLst>
          </p:cNvPr>
          <p:cNvSpPr txBox="1"/>
          <p:nvPr/>
        </p:nvSpPr>
        <p:spPr>
          <a:xfrm>
            <a:off x="2078662" y="3394448"/>
            <a:ext cx="18447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Duration: 15 anos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6C18DF1-61C9-0AA7-44C4-E54A10A76D40}"/>
              </a:ext>
            </a:extLst>
          </p:cNvPr>
          <p:cNvSpPr txBox="1"/>
          <p:nvPr/>
        </p:nvSpPr>
        <p:spPr>
          <a:xfrm>
            <a:off x="2073349" y="4462861"/>
            <a:ext cx="18447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Meta Atuarial: 6% a.a.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3FE5DB-DA53-2928-C6C0-7EA23E7AC04D}"/>
              </a:ext>
            </a:extLst>
          </p:cNvPr>
          <p:cNvSpPr txBox="1"/>
          <p:nvPr/>
        </p:nvSpPr>
        <p:spPr>
          <a:xfrm>
            <a:off x="2076006" y="4648934"/>
            <a:ext cx="23285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BR" sz="1350" dirty="0"/>
              <a:t>Horizonte de Tempo: 15 anos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78FA72-AFBB-B3EC-22CF-83E589286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199E1B1-A8C0-4FE8-A5A8-1CB41D69F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" y="0"/>
            <a:ext cx="9143999" cy="1181966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4A8DE83-DE75-4B41-9DB4-A7EC0B0D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96642" cy="1181595"/>
          </a:xfrm>
          <a:prstGeom prst="rect">
            <a:avLst/>
          </a:prstGeom>
          <a:gradFill>
            <a:gsLst>
              <a:gs pos="0">
                <a:schemeClr val="accent1">
                  <a:alpha val="41000"/>
                </a:schemeClr>
              </a:gs>
              <a:gs pos="74000">
                <a:schemeClr val="accent1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7009A0A-BEF5-4EAC-AF15-E4F9F002E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" y="0"/>
            <a:ext cx="9144001" cy="118073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78000">
                <a:schemeClr val="accent1">
                  <a:alpha val="1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5B04AC-7D6C-8949-4CA2-53125D50F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84" y="186028"/>
            <a:ext cx="5297791" cy="8694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3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Taxa Real CDI Brasil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F3642B0-51A4-E4BB-94B8-EF33EA1FE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9920456"/>
              </p:ext>
            </p:extLst>
          </p:nvPr>
        </p:nvGraphicFramePr>
        <p:xfrm>
          <a:off x="324168" y="1474719"/>
          <a:ext cx="8495662" cy="333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5224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00" y="488815"/>
            <a:ext cx="6858000" cy="552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6050" y="482600"/>
            <a:ext cx="6306145" cy="558627"/>
          </a:xfrm>
        </p:spPr>
        <p:txBody>
          <a:bodyPr vert="horz" lIns="68580" tIns="34290" rIns="68580" bIns="34290" rtlCol="0" anchor="ctr">
            <a:normAutofit/>
          </a:bodyPr>
          <a:lstStyle/>
          <a:p>
            <a:pPr defTabSz="685800">
              <a:lnSpc>
                <a:spcPct val="90000"/>
              </a:lnSpc>
            </a:pPr>
            <a:r>
              <a:rPr lang="en-US" sz="2100" dirty="0">
                <a:solidFill>
                  <a:schemeClr val="bg1"/>
                </a:solidFill>
              </a:rPr>
              <a:t>Dow Jones 1929-1932</a:t>
            </a:r>
          </a:p>
        </p:txBody>
      </p:sp>
      <p:graphicFrame>
        <p:nvGraphicFramePr>
          <p:cNvPr id="35" name="Chart 34">
            <a:extLst>
              <a:ext uri="{FF2B5EF4-FFF2-40B4-BE49-F238E27FC236}">
                <a16:creationId xmlns:a16="http://schemas.microsoft.com/office/drawing/2014/main" id="{774CB571-259D-07F5-F994-1EDB90ABBC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47526712"/>
              </p:ext>
            </p:extLst>
          </p:nvPr>
        </p:nvGraphicFramePr>
        <p:xfrm>
          <a:off x="625643" y="1256421"/>
          <a:ext cx="8085220" cy="3690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FDABE690-9AA1-512A-89E2-204262AEC2A1}"/>
              </a:ext>
            </a:extLst>
          </p:cNvPr>
          <p:cNvSpPr txBox="1"/>
          <p:nvPr/>
        </p:nvSpPr>
        <p:spPr>
          <a:xfrm>
            <a:off x="1659312" y="1191804"/>
            <a:ext cx="1807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BR" sz="2800" dirty="0"/>
              <a:t>Crash 1929</a:t>
            </a:r>
          </a:p>
        </p:txBody>
      </p:sp>
      <p:cxnSp>
        <p:nvCxnSpPr>
          <p:cNvPr id="38" name="Curved Connector 37">
            <a:extLst>
              <a:ext uri="{FF2B5EF4-FFF2-40B4-BE49-F238E27FC236}">
                <a16:creationId xmlns:a16="http://schemas.microsoft.com/office/drawing/2014/main" id="{49CC649F-A044-2E9C-2CA2-344D3D2E5750}"/>
              </a:ext>
            </a:extLst>
          </p:cNvPr>
          <p:cNvCxnSpPr>
            <a:cxnSpLocks/>
          </p:cNvCxnSpPr>
          <p:nvPr/>
        </p:nvCxnSpPr>
        <p:spPr>
          <a:xfrm rot="10800000" flipV="1">
            <a:off x="1309037" y="1453414"/>
            <a:ext cx="350275" cy="331709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108859DA-D21D-74BC-07E7-B40B489F57DE}"/>
              </a:ext>
            </a:extLst>
          </p:cNvPr>
          <p:cNvSpPr txBox="1"/>
          <p:nvPr/>
        </p:nvSpPr>
        <p:spPr>
          <a:xfrm>
            <a:off x="6629804" y="1785124"/>
            <a:ext cx="9989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BR" sz="2800" dirty="0"/>
              <a:t>- 89%</a:t>
            </a:r>
          </a:p>
        </p:txBody>
      </p:sp>
      <p:cxnSp>
        <p:nvCxnSpPr>
          <p:cNvPr id="45" name="Curved Connector 44">
            <a:extLst>
              <a:ext uri="{FF2B5EF4-FFF2-40B4-BE49-F238E27FC236}">
                <a16:creationId xmlns:a16="http://schemas.microsoft.com/office/drawing/2014/main" id="{7EF7DC64-4DAC-7564-D512-A2E05BFAA471}"/>
              </a:ext>
            </a:extLst>
          </p:cNvPr>
          <p:cNvCxnSpPr>
            <a:cxnSpLocks/>
          </p:cNvCxnSpPr>
          <p:nvPr/>
        </p:nvCxnSpPr>
        <p:spPr>
          <a:xfrm rot="16200000" flipH="1">
            <a:off x="7016069" y="2529170"/>
            <a:ext cx="1471141" cy="1244679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ixaDeTexto 1"/>
          <p:cNvSpPr txBox="1"/>
          <p:nvPr/>
        </p:nvSpPr>
        <p:spPr>
          <a:xfrm>
            <a:off x="423512" y="1749971"/>
            <a:ext cx="3669853" cy="1079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450"/>
              </a:spcAft>
            </a:pPr>
            <a:r>
              <a:rPr lang="en-US" dirty="0"/>
              <a:t>“Todo Mundo Pode ser Rico !”</a:t>
            </a:r>
          </a:p>
          <a:p>
            <a:pPr defTabSz="914400">
              <a:lnSpc>
                <a:spcPct val="90000"/>
              </a:lnSpc>
              <a:spcAft>
                <a:spcPts val="450"/>
              </a:spcAft>
            </a:pPr>
            <a:r>
              <a:rPr lang="en-US" dirty="0"/>
              <a:t>               John Raskob</a:t>
            </a:r>
          </a:p>
          <a:p>
            <a:pPr defTabSz="914400">
              <a:lnSpc>
                <a:spcPct val="90000"/>
              </a:lnSpc>
              <a:spcAft>
                <a:spcPts val="450"/>
              </a:spcAft>
            </a:pPr>
            <a:r>
              <a:rPr lang="en-US" dirty="0"/>
              <a:t>Ladies Home Journal, Agosto 1929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rcRect r="2" b="6287"/>
          <a:stretch>
            <a:fillRect/>
          </a:stretch>
        </p:blipFill>
        <p:spPr>
          <a:xfrm>
            <a:off x="4671911" y="10"/>
            <a:ext cx="4472089" cy="51434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33802002"/>
      </p:ext>
    </p:extLst>
  </p:cSld>
  <p:clrMapOvr>
    <a:masterClrMapping/>
  </p:clrMapOvr>
</p:sld>
</file>

<file path=ppt/theme/_rels/themeOverr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Azul Quente">
    <a:dk1>
      <a:sysClr val="windowText" lastClr="000000"/>
    </a:dk1>
    <a:lt1>
      <a:sysClr val="window" lastClr="FFFFFF"/>
    </a:lt1>
    <a:dk2>
      <a:srgbClr val="242852"/>
    </a:dk2>
    <a:lt2>
      <a:srgbClr val="ACCBF9"/>
    </a:lt2>
    <a:accent1>
      <a:srgbClr val="4A66AC"/>
    </a:accent1>
    <a:accent2>
      <a:srgbClr val="629DD1"/>
    </a:accent2>
    <a:accent3>
      <a:srgbClr val="297FD5"/>
    </a:accent3>
    <a:accent4>
      <a:srgbClr val="7F8FA9"/>
    </a:accent4>
    <a:accent5>
      <a:srgbClr val="5AA2AE"/>
    </a:accent5>
    <a:accent6>
      <a:srgbClr val="9D90A0"/>
    </a:accent6>
    <a:hlink>
      <a:srgbClr val="9454C3"/>
    </a:hlink>
    <a:folHlink>
      <a:srgbClr val="3EBBF0"/>
    </a:folHlink>
  </a:clrScheme>
  <a:fontScheme name="Integral">
    <a:majorFont>
      <a:latin typeface="Tw Cen MT Condensed"/>
      <a:ea typeface=""/>
      <a:cs typeface=""/>
      <a:font script="Grek" typeface="Calibri"/>
      <a:font script="Cyrl" typeface="Calibri"/>
      <a:font script="Jpan" typeface="メイリオ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w Cen MT"/>
      <a:ea typeface=""/>
      <a:cs typeface=""/>
      <a:font script="Grek" typeface="Calibri"/>
      <a:font script="Cyrl" typeface="Calibri"/>
      <a:font script="Jpan" typeface="メイリオ"/>
      <a:font script="Hang" typeface="HY얕은샘물M"/>
      <a:font script="Hans" typeface="华文仿宋"/>
      <a:font script="Hant" typeface="微軟正黑體"/>
      <a:font script="Arab" typeface="Arial"/>
      <a:font script="Hebr" typeface="Levenim MT"/>
      <a:font script="Thai" typeface="Frees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Integral">
    <a:fillStyleLst>
      <a:solidFill>
        <a:schemeClr val="phClr"/>
      </a:solidFill>
      <a:gradFill rotWithShape="1">
        <a:gsLst>
          <a:gs pos="0">
            <a:schemeClr val="phClr">
              <a:tint val="83000"/>
              <a:satMod val="100000"/>
              <a:lumMod val="100000"/>
            </a:schemeClr>
          </a:gs>
          <a:gs pos="100000">
            <a:schemeClr val="phClr">
              <a:tint val="61000"/>
              <a:satMod val="150000"/>
              <a:lumMod val="100000"/>
            </a:schemeClr>
          </a:gs>
        </a:gsLst>
        <a:path path="circle">
          <a:fillToRect l="100000" t="100000" r="100000" b="100000"/>
        </a:path>
      </a:gradFill>
      <a:gradFill rotWithShape="1">
        <a:gsLst>
          <a:gs pos="0">
            <a:schemeClr val="phClr">
              <a:tint val="100000"/>
              <a:shade val="85000"/>
              <a:satMod val="100000"/>
              <a:lumMod val="100000"/>
            </a:schemeClr>
          </a:gs>
          <a:gs pos="100000">
            <a:schemeClr val="phClr">
              <a:tint val="90000"/>
              <a:shade val="100000"/>
              <a:satMod val="150000"/>
              <a:lumMod val="100000"/>
            </a:schemeClr>
          </a:gs>
        </a:gsLst>
        <a:path path="circle">
          <a:fillToRect l="100000" t="100000" r="100000" b="100000"/>
        </a:path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/>
        </a:solidFill>
        <a:prstDash val="solid"/>
      </a:ln>
      <a:ln w="1905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50800" dist="12700" dir="5400000" algn="ctr" rotWithShape="0">
            <a:srgbClr val="000000">
              <a:alpha val="50000"/>
            </a:srgbClr>
          </a:outerShdw>
        </a:effectLst>
      </a:effectStyle>
      <a:effectStyle>
        <a:effectLst>
          <a:outerShdw blurRad="76200" dist="25400" dir="5400000" algn="ct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flat" dir="t">
            <a:rot lat="0" lon="0" rev="3600000"/>
          </a:lightRig>
        </a:scene3d>
        <a:sp3d contourW="12700" prstMaterial="flat">
          <a:bevelT w="38100" h="44450" prst="angle"/>
          <a:contourClr>
            <a:schemeClr val="phClr">
              <a:shade val="35000"/>
              <a:satMod val="160000"/>
            </a:schemeClr>
          </a:contourClr>
        </a:sp3d>
      </a:effectStyle>
    </a:effectStyleLst>
    <a:bgFillStyleLst>
      <a:solidFill>
        <a:schemeClr val="phClr"/>
      </a:solidFill>
      <a:blipFill rotWithShape="1">
        <a:blip xmlns:r="http://schemas.openxmlformats.org/officeDocument/2006/relationships" r:embed="rId1">
          <a:duotone>
            <a:schemeClr val="phClr">
              <a:tint val="98000"/>
            </a:schemeClr>
            <a:schemeClr val="phClr">
              <a:shade val="89000"/>
              <a:satMod val="145000"/>
            </a:schemeClr>
          </a:duotone>
        </a:blip>
        <a:tile tx="0" ty="0" sx="32000" sy="32000" flip="none" algn="tl"/>
      </a:blipFill>
      <a:blipFill rotWithShape="1">
        <a:blip xmlns:r="http://schemas.openxmlformats.org/officeDocument/2006/relationships" r:embed="rId2">
          <a:duotone>
            <a:schemeClr val="phClr">
              <a:tint val="98000"/>
            </a:schemeClr>
            <a:schemeClr val="phClr">
              <a:shade val="95000"/>
            </a:schemeClr>
          </a:duotone>
        </a:blip>
        <a:tile tx="0" ty="0" sx="32000" sy="32000" flip="none" algn="tl"/>
      </a:blipFill>
    </a:bgFillStyleLst>
  </a:fmt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4BD2D91-FAE8-2945-B146-1A12F14E49C3}">
  <we:reference id="WA200010001" version="1.0.0.1" store="Omex" storeType="OMEX"/>
  <we:alternateReferences>
    <we:reference id="WA200010001" version="1.0.0.1" store="WA20001000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11636</TotalTime>
  <Words>1096</Words>
  <Application>Microsoft Macintosh PowerPoint</Application>
  <PresentationFormat>On-screen Show (16:9)</PresentationFormat>
  <Paragraphs>139</Paragraphs>
  <Slides>23</Slides>
  <Notes>10</Notes>
  <HiddenSlides>10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Aptos</vt:lpstr>
      <vt:lpstr>Arial</vt:lpstr>
      <vt:lpstr>Calibri</vt:lpstr>
      <vt:lpstr>Cormorant Garamond Bold Italics</vt:lpstr>
      <vt:lpstr>Gill Sans MT</vt:lpstr>
      <vt:lpstr>League Spartan</vt:lpstr>
      <vt:lpstr>Open Sans</vt:lpstr>
      <vt:lpstr>Open Sans Extra Bold</vt:lpstr>
      <vt:lpstr>Open Sans Light</vt:lpstr>
      <vt:lpstr>Open Sans Semibold</vt:lpstr>
      <vt:lpstr>Quicksand</vt:lpstr>
      <vt:lpstr>Office Theme</vt:lpstr>
      <vt:lpstr>PowerPoint Presentation</vt:lpstr>
      <vt:lpstr>PowerPoint Presentation</vt:lpstr>
      <vt:lpstr>AMBIENTE JUROS NO BRASIL</vt:lpstr>
      <vt:lpstr>O Dilema dos Juros Altos</vt:lpstr>
      <vt:lpstr>Risco de Reinvestimento</vt:lpstr>
      <vt:lpstr>O que é Imunização?</vt:lpstr>
      <vt:lpstr>Taxa Real CDI Brasil</vt:lpstr>
      <vt:lpstr>Dow Jones 1929-1932</vt:lpstr>
      <vt:lpstr>PowerPoint Presentation</vt:lpstr>
      <vt:lpstr>PowerPoint Presentation</vt:lpstr>
      <vt:lpstr>PowerPoint Presentation</vt:lpstr>
      <vt:lpstr>PowerPoint Presentation</vt:lpstr>
      <vt:lpstr>Finacap FIA – Principais Eventos Ultimos 25 anos</vt:lpstr>
      <vt:lpstr>PowerPoint Presentation</vt:lpstr>
      <vt:lpstr>ALTERNATIVA DAS NTN-B</vt:lpstr>
      <vt:lpstr>Seguro Cambial</vt:lpstr>
      <vt:lpstr>Finacap FIA x Dólar</vt:lpstr>
      <vt:lpstr>Finacap FIA USD 60 / 40</vt:lpstr>
      <vt:lpstr>Finacap FIA(70%) / Dolar+2% (30%)</vt:lpstr>
      <vt:lpstr>Finacap FIA x Dólar</vt:lpstr>
      <vt:lpstr>PREMIO DE RISCO DA RENDA VARIÁVEL</vt:lpstr>
      <vt:lpstr>ORÇAMENTO DE RISCO</vt:lpstr>
      <vt:lpstr>Considerações Finais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Luiz Araujo</cp:lastModifiedBy>
  <cp:revision>3</cp:revision>
  <dcterms:created xsi:type="dcterms:W3CDTF">2013-01-27T09:14:16Z</dcterms:created>
  <dcterms:modified xsi:type="dcterms:W3CDTF">2026-04-28T02:01:43Z</dcterms:modified>
  <cp:category/>
</cp:coreProperties>
</file>